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50"/>
  </p:notesMasterIdLst>
  <p:sldIdLst>
    <p:sldId id="258" r:id="rId2"/>
    <p:sldId id="257" r:id="rId3"/>
    <p:sldId id="256" r:id="rId4"/>
    <p:sldId id="265" r:id="rId5"/>
    <p:sldId id="259" r:id="rId6"/>
    <p:sldId id="260" r:id="rId7"/>
    <p:sldId id="261" r:id="rId8"/>
    <p:sldId id="272" r:id="rId9"/>
    <p:sldId id="264" r:id="rId10"/>
    <p:sldId id="266" r:id="rId11"/>
    <p:sldId id="268" r:id="rId12"/>
    <p:sldId id="269" r:id="rId13"/>
    <p:sldId id="267" r:id="rId14"/>
    <p:sldId id="270" r:id="rId15"/>
    <p:sldId id="271" r:id="rId16"/>
    <p:sldId id="262" r:id="rId17"/>
    <p:sldId id="274" r:id="rId18"/>
    <p:sldId id="273" r:id="rId19"/>
    <p:sldId id="283" r:id="rId20"/>
    <p:sldId id="285" r:id="rId21"/>
    <p:sldId id="286" r:id="rId22"/>
    <p:sldId id="275" r:id="rId23"/>
    <p:sldId id="276" r:id="rId24"/>
    <p:sldId id="293" r:id="rId25"/>
    <p:sldId id="294" r:id="rId26"/>
    <p:sldId id="277" r:id="rId27"/>
    <p:sldId id="278" r:id="rId28"/>
    <p:sldId id="279" r:id="rId29"/>
    <p:sldId id="295" r:id="rId30"/>
    <p:sldId id="284" r:id="rId31"/>
    <p:sldId id="296" r:id="rId32"/>
    <p:sldId id="297" r:id="rId33"/>
    <p:sldId id="298" r:id="rId34"/>
    <p:sldId id="280" r:id="rId35"/>
    <p:sldId id="281" r:id="rId36"/>
    <p:sldId id="282" r:id="rId37"/>
    <p:sldId id="287" r:id="rId38"/>
    <p:sldId id="288" r:id="rId39"/>
    <p:sldId id="289" r:id="rId40"/>
    <p:sldId id="290" r:id="rId41"/>
    <p:sldId id="301" r:id="rId42"/>
    <p:sldId id="302" r:id="rId43"/>
    <p:sldId id="303" r:id="rId44"/>
    <p:sldId id="291" r:id="rId45"/>
    <p:sldId id="292" r:id="rId46"/>
    <p:sldId id="304" r:id="rId47"/>
    <p:sldId id="299" r:id="rId48"/>
    <p:sldId id="30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297" y="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D87A4E-7AEF-4E9C-8955-D6ED86C58B3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8D3A9A1-676E-4C40-A402-9068CB81EA33}">
      <dgm:prSet/>
      <dgm:spPr/>
      <dgm:t>
        <a:bodyPr/>
        <a:lstStyle/>
        <a:p>
          <a:r>
            <a:rPr lang="en-US"/>
            <a:t>Συμμετοχή στο Εθνικό Δίκτυο Περιβαλλοντικής Εκπαίδευσης «Τουρισμός και Περιβάλλον»</a:t>
          </a:r>
        </a:p>
      </dgm:t>
    </dgm:pt>
    <dgm:pt modelId="{A279A78C-7EE1-46F6-9D20-85C65C0C2A47}" type="parTrans" cxnId="{5345E209-533B-4A67-AF78-BD1B1F4B425A}">
      <dgm:prSet/>
      <dgm:spPr/>
      <dgm:t>
        <a:bodyPr/>
        <a:lstStyle/>
        <a:p>
          <a:endParaRPr lang="en-US"/>
        </a:p>
      </dgm:t>
    </dgm:pt>
    <dgm:pt modelId="{26C34EBE-966C-446C-8796-4C9FF3266122}" type="sibTrans" cxnId="{5345E209-533B-4A67-AF78-BD1B1F4B425A}">
      <dgm:prSet/>
      <dgm:spPr/>
      <dgm:t>
        <a:bodyPr/>
        <a:lstStyle/>
        <a:p>
          <a:endParaRPr lang="en-US"/>
        </a:p>
      </dgm:t>
    </dgm:pt>
    <dgm:pt modelId="{01D6F51B-9294-4E52-8D24-B75708D9F58D}">
      <dgm:prSet/>
      <dgm:spPr/>
      <dgm:t>
        <a:bodyPr/>
        <a:lstStyle/>
        <a:p>
          <a:r>
            <a:rPr lang="en-US"/>
            <a:t>Συνεργασία με ΚΕΠΕΑ Αρχανών Ηρακλείου Κρήτης</a:t>
          </a:r>
        </a:p>
      </dgm:t>
    </dgm:pt>
    <dgm:pt modelId="{95F75FAC-8571-4856-A636-91F8197F958E}" type="parTrans" cxnId="{270BF33E-1E2E-4EB5-A27B-3CB4FA0C54F6}">
      <dgm:prSet/>
      <dgm:spPr/>
      <dgm:t>
        <a:bodyPr/>
        <a:lstStyle/>
        <a:p>
          <a:endParaRPr lang="en-US"/>
        </a:p>
      </dgm:t>
    </dgm:pt>
    <dgm:pt modelId="{EADE5EBB-F3BA-4775-9E4C-14EBC51A4658}" type="sibTrans" cxnId="{270BF33E-1E2E-4EB5-A27B-3CB4FA0C54F6}">
      <dgm:prSet/>
      <dgm:spPr/>
      <dgm:t>
        <a:bodyPr/>
        <a:lstStyle/>
        <a:p>
          <a:endParaRPr lang="en-US"/>
        </a:p>
      </dgm:t>
    </dgm:pt>
    <dgm:pt modelId="{2AE0CF16-D6FE-4921-9003-BAD92F30697C}" type="pres">
      <dgm:prSet presAssocID="{8ED87A4E-7AEF-4E9C-8955-D6ED86C58B33}" presName="linear" presStyleCnt="0">
        <dgm:presLayoutVars>
          <dgm:animLvl val="lvl"/>
          <dgm:resizeHandles val="exact"/>
        </dgm:presLayoutVars>
      </dgm:prSet>
      <dgm:spPr/>
    </dgm:pt>
    <dgm:pt modelId="{9DDFD295-7449-4F30-B298-2B80B357CBE8}" type="pres">
      <dgm:prSet presAssocID="{E8D3A9A1-676E-4C40-A402-9068CB81EA3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8D4E6BD-692D-4CCE-A7AE-D4FFE67AB0AB}" type="pres">
      <dgm:prSet presAssocID="{26C34EBE-966C-446C-8796-4C9FF3266122}" presName="spacer" presStyleCnt="0"/>
      <dgm:spPr/>
    </dgm:pt>
    <dgm:pt modelId="{E3F1E917-3CC7-492D-A3E3-C23635D3807E}" type="pres">
      <dgm:prSet presAssocID="{01D6F51B-9294-4E52-8D24-B75708D9F58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345E209-533B-4A67-AF78-BD1B1F4B425A}" srcId="{8ED87A4E-7AEF-4E9C-8955-D6ED86C58B33}" destId="{E8D3A9A1-676E-4C40-A402-9068CB81EA33}" srcOrd="0" destOrd="0" parTransId="{A279A78C-7EE1-46F6-9D20-85C65C0C2A47}" sibTransId="{26C34EBE-966C-446C-8796-4C9FF3266122}"/>
    <dgm:cxn modelId="{270BF33E-1E2E-4EB5-A27B-3CB4FA0C54F6}" srcId="{8ED87A4E-7AEF-4E9C-8955-D6ED86C58B33}" destId="{01D6F51B-9294-4E52-8D24-B75708D9F58D}" srcOrd="1" destOrd="0" parTransId="{95F75FAC-8571-4856-A636-91F8197F958E}" sibTransId="{EADE5EBB-F3BA-4775-9E4C-14EBC51A4658}"/>
    <dgm:cxn modelId="{EFD62D92-4F56-40FB-9E59-C565618D588F}" type="presOf" srcId="{8ED87A4E-7AEF-4E9C-8955-D6ED86C58B33}" destId="{2AE0CF16-D6FE-4921-9003-BAD92F30697C}" srcOrd="0" destOrd="0" presId="urn:microsoft.com/office/officeart/2005/8/layout/vList2"/>
    <dgm:cxn modelId="{98B996D9-7EB8-41B7-A8D2-D5FFB760DF03}" type="presOf" srcId="{01D6F51B-9294-4E52-8D24-B75708D9F58D}" destId="{E3F1E917-3CC7-492D-A3E3-C23635D3807E}" srcOrd="0" destOrd="0" presId="urn:microsoft.com/office/officeart/2005/8/layout/vList2"/>
    <dgm:cxn modelId="{E93D79FC-891A-4BC8-917B-E774D4E78413}" type="presOf" srcId="{E8D3A9A1-676E-4C40-A402-9068CB81EA33}" destId="{9DDFD295-7449-4F30-B298-2B80B357CBE8}" srcOrd="0" destOrd="0" presId="urn:microsoft.com/office/officeart/2005/8/layout/vList2"/>
    <dgm:cxn modelId="{70FB12FF-0033-4E3B-AC48-F55746F64E86}" type="presParOf" srcId="{2AE0CF16-D6FE-4921-9003-BAD92F30697C}" destId="{9DDFD295-7449-4F30-B298-2B80B357CBE8}" srcOrd="0" destOrd="0" presId="urn:microsoft.com/office/officeart/2005/8/layout/vList2"/>
    <dgm:cxn modelId="{90497A86-E273-4509-95E4-2E111463025F}" type="presParOf" srcId="{2AE0CF16-D6FE-4921-9003-BAD92F30697C}" destId="{48D4E6BD-692D-4CCE-A7AE-D4FFE67AB0AB}" srcOrd="1" destOrd="0" presId="urn:microsoft.com/office/officeart/2005/8/layout/vList2"/>
    <dgm:cxn modelId="{88A864A5-C2D0-4A4E-8742-54D3F0C2F7AE}" type="presParOf" srcId="{2AE0CF16-D6FE-4921-9003-BAD92F30697C}" destId="{E3F1E917-3CC7-492D-A3E3-C23635D3807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99BF78-103F-409D-B403-F057FB7C521F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53C7A6F-764C-455B-BA54-640F609529C5}">
      <dgm:prSet/>
      <dgm:spPr/>
      <dgm:t>
        <a:bodyPr/>
        <a:lstStyle/>
        <a:p>
          <a:r>
            <a:rPr lang="el-GR"/>
            <a:t>• Κατανόηση της αξίας της βιοποικιλότητας</a:t>
          </a:r>
          <a:endParaRPr lang="en-US"/>
        </a:p>
      </dgm:t>
    </dgm:pt>
    <dgm:pt modelId="{1E988BDA-F805-4951-B4E8-110AD5CEA897}" type="parTrans" cxnId="{DB5CB10F-9BF0-475E-93DE-4B35D9A9560A}">
      <dgm:prSet/>
      <dgm:spPr/>
      <dgm:t>
        <a:bodyPr/>
        <a:lstStyle/>
        <a:p>
          <a:endParaRPr lang="en-US"/>
        </a:p>
      </dgm:t>
    </dgm:pt>
    <dgm:pt modelId="{087229D0-9D9C-46A9-9F3E-7A6AFD35555E}" type="sibTrans" cxnId="{DB5CB10F-9BF0-475E-93DE-4B35D9A9560A}">
      <dgm:prSet/>
      <dgm:spPr/>
      <dgm:t>
        <a:bodyPr/>
        <a:lstStyle/>
        <a:p>
          <a:endParaRPr lang="en-US"/>
        </a:p>
      </dgm:t>
    </dgm:pt>
    <dgm:pt modelId="{C47850C1-9F1C-410E-834A-3EA7C963BDEF}">
      <dgm:prSet/>
      <dgm:spPr/>
      <dgm:t>
        <a:bodyPr/>
        <a:lstStyle/>
        <a:p>
          <a:r>
            <a:rPr lang="el-GR"/>
            <a:t>• Συνειδητοποίηση της ανάγκης προστασίας του περιβάλλοντος</a:t>
          </a:r>
          <a:endParaRPr lang="en-US"/>
        </a:p>
      </dgm:t>
    </dgm:pt>
    <dgm:pt modelId="{86B77BDD-8802-4B5D-95A2-A7B076021F21}" type="parTrans" cxnId="{74096A01-8817-4005-8DF4-34913F4F1E39}">
      <dgm:prSet/>
      <dgm:spPr/>
      <dgm:t>
        <a:bodyPr/>
        <a:lstStyle/>
        <a:p>
          <a:endParaRPr lang="en-US"/>
        </a:p>
      </dgm:t>
    </dgm:pt>
    <dgm:pt modelId="{5CEE6849-A141-4D5F-8FAD-0B8B08C8E933}" type="sibTrans" cxnId="{74096A01-8817-4005-8DF4-34913F4F1E39}">
      <dgm:prSet/>
      <dgm:spPr/>
      <dgm:t>
        <a:bodyPr/>
        <a:lstStyle/>
        <a:p>
          <a:endParaRPr lang="en-US"/>
        </a:p>
      </dgm:t>
    </dgm:pt>
    <dgm:pt modelId="{BDBD1693-1D1A-47DC-B2E3-B83E967BF843}">
      <dgm:prSet/>
      <dgm:spPr/>
      <dgm:t>
        <a:bodyPr/>
        <a:lstStyle/>
        <a:p>
          <a:r>
            <a:rPr lang="el-GR"/>
            <a:t>• Σύνδεση θεωρίας με εμπειρική μάθηση</a:t>
          </a:r>
          <a:endParaRPr lang="en-US"/>
        </a:p>
      </dgm:t>
    </dgm:pt>
    <dgm:pt modelId="{5BE2AA4F-458C-4DA0-A834-DE3A4637FE9F}" type="parTrans" cxnId="{2C304778-8DE6-4598-80A0-89978EE2D9D2}">
      <dgm:prSet/>
      <dgm:spPr/>
      <dgm:t>
        <a:bodyPr/>
        <a:lstStyle/>
        <a:p>
          <a:endParaRPr lang="en-US"/>
        </a:p>
      </dgm:t>
    </dgm:pt>
    <dgm:pt modelId="{AFC68659-AFBD-40B6-8CA2-6A0C6F5260D1}" type="sibTrans" cxnId="{2C304778-8DE6-4598-80A0-89978EE2D9D2}">
      <dgm:prSet/>
      <dgm:spPr/>
      <dgm:t>
        <a:bodyPr/>
        <a:lstStyle/>
        <a:p>
          <a:endParaRPr lang="en-US"/>
        </a:p>
      </dgm:t>
    </dgm:pt>
    <dgm:pt modelId="{F69AE2D8-E7D4-4A04-B35A-B704A6723B86}">
      <dgm:prSet/>
      <dgm:spPr/>
      <dgm:t>
        <a:bodyPr/>
        <a:lstStyle/>
        <a:p>
          <a:r>
            <a:rPr lang="el-GR"/>
            <a:t>• Καλλιέργεια δημιουργικότητας και ομαδικότητας</a:t>
          </a:r>
          <a:endParaRPr lang="en-US"/>
        </a:p>
      </dgm:t>
    </dgm:pt>
    <dgm:pt modelId="{F98387DF-B44B-4245-9121-68A69EBB6489}" type="parTrans" cxnId="{0936FFB5-7001-4723-B150-3B5B9482C687}">
      <dgm:prSet/>
      <dgm:spPr/>
      <dgm:t>
        <a:bodyPr/>
        <a:lstStyle/>
        <a:p>
          <a:endParaRPr lang="en-US"/>
        </a:p>
      </dgm:t>
    </dgm:pt>
    <dgm:pt modelId="{2A52C390-CA28-41C3-B60D-47E340CA12FF}" type="sibTrans" cxnId="{0936FFB5-7001-4723-B150-3B5B9482C687}">
      <dgm:prSet/>
      <dgm:spPr/>
      <dgm:t>
        <a:bodyPr/>
        <a:lstStyle/>
        <a:p>
          <a:endParaRPr lang="en-US"/>
        </a:p>
      </dgm:t>
    </dgm:pt>
    <dgm:pt modelId="{E5F017E2-1C09-4B66-A872-8795FE046B95}" type="pres">
      <dgm:prSet presAssocID="{DA99BF78-103F-409D-B403-F057FB7C521F}" presName="outerComposite" presStyleCnt="0">
        <dgm:presLayoutVars>
          <dgm:chMax val="5"/>
          <dgm:dir/>
          <dgm:resizeHandles val="exact"/>
        </dgm:presLayoutVars>
      </dgm:prSet>
      <dgm:spPr/>
    </dgm:pt>
    <dgm:pt modelId="{7CAF2628-C78F-498C-A3B4-929B7CA2A9BB}" type="pres">
      <dgm:prSet presAssocID="{DA99BF78-103F-409D-B403-F057FB7C521F}" presName="dummyMaxCanvas" presStyleCnt="0">
        <dgm:presLayoutVars/>
      </dgm:prSet>
      <dgm:spPr/>
    </dgm:pt>
    <dgm:pt modelId="{9E55AC9B-5E64-4BD7-8EC8-81C68494733B}" type="pres">
      <dgm:prSet presAssocID="{DA99BF78-103F-409D-B403-F057FB7C521F}" presName="FourNodes_1" presStyleLbl="node1" presStyleIdx="0" presStyleCnt="4">
        <dgm:presLayoutVars>
          <dgm:bulletEnabled val="1"/>
        </dgm:presLayoutVars>
      </dgm:prSet>
      <dgm:spPr/>
    </dgm:pt>
    <dgm:pt modelId="{047195FA-D549-4169-8012-1F782A2DB320}" type="pres">
      <dgm:prSet presAssocID="{DA99BF78-103F-409D-B403-F057FB7C521F}" presName="FourNodes_2" presStyleLbl="node1" presStyleIdx="1" presStyleCnt="4">
        <dgm:presLayoutVars>
          <dgm:bulletEnabled val="1"/>
        </dgm:presLayoutVars>
      </dgm:prSet>
      <dgm:spPr/>
    </dgm:pt>
    <dgm:pt modelId="{407375EF-B817-4E50-8202-CB5466B36EF4}" type="pres">
      <dgm:prSet presAssocID="{DA99BF78-103F-409D-B403-F057FB7C521F}" presName="FourNodes_3" presStyleLbl="node1" presStyleIdx="2" presStyleCnt="4">
        <dgm:presLayoutVars>
          <dgm:bulletEnabled val="1"/>
        </dgm:presLayoutVars>
      </dgm:prSet>
      <dgm:spPr/>
    </dgm:pt>
    <dgm:pt modelId="{E271C477-2B2F-42A6-AB9F-4DCCE858AEFD}" type="pres">
      <dgm:prSet presAssocID="{DA99BF78-103F-409D-B403-F057FB7C521F}" presName="FourNodes_4" presStyleLbl="node1" presStyleIdx="3" presStyleCnt="4">
        <dgm:presLayoutVars>
          <dgm:bulletEnabled val="1"/>
        </dgm:presLayoutVars>
      </dgm:prSet>
      <dgm:spPr/>
    </dgm:pt>
    <dgm:pt modelId="{C9B9F930-85CB-4114-979B-4B250A197929}" type="pres">
      <dgm:prSet presAssocID="{DA99BF78-103F-409D-B403-F057FB7C521F}" presName="FourConn_1-2" presStyleLbl="fgAccFollowNode1" presStyleIdx="0" presStyleCnt="3">
        <dgm:presLayoutVars>
          <dgm:bulletEnabled val="1"/>
        </dgm:presLayoutVars>
      </dgm:prSet>
      <dgm:spPr/>
    </dgm:pt>
    <dgm:pt modelId="{DB1A71DF-21CE-4DFE-9AFE-D72595220373}" type="pres">
      <dgm:prSet presAssocID="{DA99BF78-103F-409D-B403-F057FB7C521F}" presName="FourConn_2-3" presStyleLbl="fgAccFollowNode1" presStyleIdx="1" presStyleCnt="3">
        <dgm:presLayoutVars>
          <dgm:bulletEnabled val="1"/>
        </dgm:presLayoutVars>
      </dgm:prSet>
      <dgm:spPr/>
    </dgm:pt>
    <dgm:pt modelId="{34634986-6C68-415F-BE64-1BC5C69B9B51}" type="pres">
      <dgm:prSet presAssocID="{DA99BF78-103F-409D-B403-F057FB7C521F}" presName="FourConn_3-4" presStyleLbl="fgAccFollowNode1" presStyleIdx="2" presStyleCnt="3">
        <dgm:presLayoutVars>
          <dgm:bulletEnabled val="1"/>
        </dgm:presLayoutVars>
      </dgm:prSet>
      <dgm:spPr/>
    </dgm:pt>
    <dgm:pt modelId="{5F6010B1-2DB0-4D1D-B137-2F615C59D3C6}" type="pres">
      <dgm:prSet presAssocID="{DA99BF78-103F-409D-B403-F057FB7C521F}" presName="FourNodes_1_text" presStyleLbl="node1" presStyleIdx="3" presStyleCnt="4">
        <dgm:presLayoutVars>
          <dgm:bulletEnabled val="1"/>
        </dgm:presLayoutVars>
      </dgm:prSet>
      <dgm:spPr/>
    </dgm:pt>
    <dgm:pt modelId="{6AB95BF4-79A7-4218-8B18-E53E3BD6C1C0}" type="pres">
      <dgm:prSet presAssocID="{DA99BF78-103F-409D-B403-F057FB7C521F}" presName="FourNodes_2_text" presStyleLbl="node1" presStyleIdx="3" presStyleCnt="4">
        <dgm:presLayoutVars>
          <dgm:bulletEnabled val="1"/>
        </dgm:presLayoutVars>
      </dgm:prSet>
      <dgm:spPr/>
    </dgm:pt>
    <dgm:pt modelId="{D62F70F4-6E37-4A5C-8BF0-29D8DF800ABE}" type="pres">
      <dgm:prSet presAssocID="{DA99BF78-103F-409D-B403-F057FB7C521F}" presName="FourNodes_3_text" presStyleLbl="node1" presStyleIdx="3" presStyleCnt="4">
        <dgm:presLayoutVars>
          <dgm:bulletEnabled val="1"/>
        </dgm:presLayoutVars>
      </dgm:prSet>
      <dgm:spPr/>
    </dgm:pt>
    <dgm:pt modelId="{662033BF-F9E7-47B7-BB49-0FC0DE7340B6}" type="pres">
      <dgm:prSet presAssocID="{DA99BF78-103F-409D-B403-F057FB7C521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4096A01-8817-4005-8DF4-34913F4F1E39}" srcId="{DA99BF78-103F-409D-B403-F057FB7C521F}" destId="{C47850C1-9F1C-410E-834A-3EA7C963BDEF}" srcOrd="1" destOrd="0" parTransId="{86B77BDD-8802-4B5D-95A2-A7B076021F21}" sibTransId="{5CEE6849-A141-4D5F-8FAD-0B8B08C8E933}"/>
    <dgm:cxn modelId="{DB5CB10F-9BF0-475E-93DE-4B35D9A9560A}" srcId="{DA99BF78-103F-409D-B403-F057FB7C521F}" destId="{D53C7A6F-764C-455B-BA54-640F609529C5}" srcOrd="0" destOrd="0" parTransId="{1E988BDA-F805-4951-B4E8-110AD5CEA897}" sibTransId="{087229D0-9D9C-46A9-9F3E-7A6AFD35555E}"/>
    <dgm:cxn modelId="{3A303A34-DCC9-4CD4-9E65-41AC4F184852}" type="presOf" srcId="{F69AE2D8-E7D4-4A04-B35A-B704A6723B86}" destId="{662033BF-F9E7-47B7-BB49-0FC0DE7340B6}" srcOrd="1" destOrd="0" presId="urn:microsoft.com/office/officeart/2005/8/layout/vProcess5"/>
    <dgm:cxn modelId="{D170663D-3D03-47B5-835D-A4D0ADD5622A}" type="presOf" srcId="{5CEE6849-A141-4D5F-8FAD-0B8B08C8E933}" destId="{DB1A71DF-21CE-4DFE-9AFE-D72595220373}" srcOrd="0" destOrd="0" presId="urn:microsoft.com/office/officeart/2005/8/layout/vProcess5"/>
    <dgm:cxn modelId="{06046E4A-4DED-4076-84FC-CD56C588FA27}" type="presOf" srcId="{C47850C1-9F1C-410E-834A-3EA7C963BDEF}" destId="{047195FA-D549-4169-8012-1F782A2DB320}" srcOrd="0" destOrd="0" presId="urn:microsoft.com/office/officeart/2005/8/layout/vProcess5"/>
    <dgm:cxn modelId="{96C4C64A-C3FA-4C40-894D-2992686CBA20}" type="presOf" srcId="{BDBD1693-1D1A-47DC-B2E3-B83E967BF843}" destId="{407375EF-B817-4E50-8202-CB5466B36EF4}" srcOrd="0" destOrd="0" presId="urn:microsoft.com/office/officeart/2005/8/layout/vProcess5"/>
    <dgm:cxn modelId="{B5992271-8A47-4EE5-8FE1-7AA1D22F308C}" type="presOf" srcId="{AFC68659-AFBD-40B6-8CA2-6A0C6F5260D1}" destId="{34634986-6C68-415F-BE64-1BC5C69B9B51}" srcOrd="0" destOrd="0" presId="urn:microsoft.com/office/officeart/2005/8/layout/vProcess5"/>
    <dgm:cxn modelId="{2C304778-8DE6-4598-80A0-89978EE2D9D2}" srcId="{DA99BF78-103F-409D-B403-F057FB7C521F}" destId="{BDBD1693-1D1A-47DC-B2E3-B83E967BF843}" srcOrd="2" destOrd="0" parTransId="{5BE2AA4F-458C-4DA0-A834-DE3A4637FE9F}" sibTransId="{AFC68659-AFBD-40B6-8CA2-6A0C6F5260D1}"/>
    <dgm:cxn modelId="{F779879B-8852-408E-B84A-77804AD07D77}" type="presOf" srcId="{BDBD1693-1D1A-47DC-B2E3-B83E967BF843}" destId="{D62F70F4-6E37-4A5C-8BF0-29D8DF800ABE}" srcOrd="1" destOrd="0" presId="urn:microsoft.com/office/officeart/2005/8/layout/vProcess5"/>
    <dgm:cxn modelId="{28E665A4-87BF-4C3F-B132-79EAA2295E5C}" type="presOf" srcId="{F69AE2D8-E7D4-4A04-B35A-B704A6723B86}" destId="{E271C477-2B2F-42A6-AB9F-4DCCE858AEFD}" srcOrd="0" destOrd="0" presId="urn:microsoft.com/office/officeart/2005/8/layout/vProcess5"/>
    <dgm:cxn modelId="{A7F0CCA6-9E03-4730-A02B-FB8C506BBEC2}" type="presOf" srcId="{D53C7A6F-764C-455B-BA54-640F609529C5}" destId="{5F6010B1-2DB0-4D1D-B137-2F615C59D3C6}" srcOrd="1" destOrd="0" presId="urn:microsoft.com/office/officeart/2005/8/layout/vProcess5"/>
    <dgm:cxn modelId="{0936FFB5-7001-4723-B150-3B5B9482C687}" srcId="{DA99BF78-103F-409D-B403-F057FB7C521F}" destId="{F69AE2D8-E7D4-4A04-B35A-B704A6723B86}" srcOrd="3" destOrd="0" parTransId="{F98387DF-B44B-4245-9121-68A69EBB6489}" sibTransId="{2A52C390-CA28-41C3-B60D-47E340CA12FF}"/>
    <dgm:cxn modelId="{C6D135C7-2C38-4B41-A760-363C00347F09}" type="presOf" srcId="{D53C7A6F-764C-455B-BA54-640F609529C5}" destId="{9E55AC9B-5E64-4BD7-8EC8-81C68494733B}" srcOrd="0" destOrd="0" presId="urn:microsoft.com/office/officeart/2005/8/layout/vProcess5"/>
    <dgm:cxn modelId="{8493E1D9-7003-43FE-B22A-485090A9BF5D}" type="presOf" srcId="{087229D0-9D9C-46A9-9F3E-7A6AFD35555E}" destId="{C9B9F930-85CB-4114-979B-4B250A197929}" srcOrd="0" destOrd="0" presId="urn:microsoft.com/office/officeart/2005/8/layout/vProcess5"/>
    <dgm:cxn modelId="{BEEB4EEF-45D5-4D37-8D51-878315B3836D}" type="presOf" srcId="{DA99BF78-103F-409D-B403-F057FB7C521F}" destId="{E5F017E2-1C09-4B66-A872-8795FE046B95}" srcOrd="0" destOrd="0" presId="urn:microsoft.com/office/officeart/2005/8/layout/vProcess5"/>
    <dgm:cxn modelId="{3810F9FF-867E-4830-B8BD-B80BC0AE1A45}" type="presOf" srcId="{C47850C1-9F1C-410E-834A-3EA7C963BDEF}" destId="{6AB95BF4-79A7-4218-8B18-E53E3BD6C1C0}" srcOrd="1" destOrd="0" presId="urn:microsoft.com/office/officeart/2005/8/layout/vProcess5"/>
    <dgm:cxn modelId="{FEE3F9FE-BDA6-4AB5-82FB-1FAF301A656D}" type="presParOf" srcId="{E5F017E2-1C09-4B66-A872-8795FE046B95}" destId="{7CAF2628-C78F-498C-A3B4-929B7CA2A9BB}" srcOrd="0" destOrd="0" presId="urn:microsoft.com/office/officeart/2005/8/layout/vProcess5"/>
    <dgm:cxn modelId="{F544FBA9-1F87-406C-8AD3-F718844C1D30}" type="presParOf" srcId="{E5F017E2-1C09-4B66-A872-8795FE046B95}" destId="{9E55AC9B-5E64-4BD7-8EC8-81C68494733B}" srcOrd="1" destOrd="0" presId="urn:microsoft.com/office/officeart/2005/8/layout/vProcess5"/>
    <dgm:cxn modelId="{9396558A-1686-4F6B-9496-1E313ED436E4}" type="presParOf" srcId="{E5F017E2-1C09-4B66-A872-8795FE046B95}" destId="{047195FA-D549-4169-8012-1F782A2DB320}" srcOrd="2" destOrd="0" presId="urn:microsoft.com/office/officeart/2005/8/layout/vProcess5"/>
    <dgm:cxn modelId="{F62521DE-0C93-4B64-B8B1-28D887666D85}" type="presParOf" srcId="{E5F017E2-1C09-4B66-A872-8795FE046B95}" destId="{407375EF-B817-4E50-8202-CB5466B36EF4}" srcOrd="3" destOrd="0" presId="urn:microsoft.com/office/officeart/2005/8/layout/vProcess5"/>
    <dgm:cxn modelId="{7D2C2978-F95C-4637-A724-2B170DFCE540}" type="presParOf" srcId="{E5F017E2-1C09-4B66-A872-8795FE046B95}" destId="{E271C477-2B2F-42A6-AB9F-4DCCE858AEFD}" srcOrd="4" destOrd="0" presId="urn:microsoft.com/office/officeart/2005/8/layout/vProcess5"/>
    <dgm:cxn modelId="{250559A7-7733-458A-87AC-CDB428886AA6}" type="presParOf" srcId="{E5F017E2-1C09-4B66-A872-8795FE046B95}" destId="{C9B9F930-85CB-4114-979B-4B250A197929}" srcOrd="5" destOrd="0" presId="urn:microsoft.com/office/officeart/2005/8/layout/vProcess5"/>
    <dgm:cxn modelId="{45B72B0E-B90A-414F-8139-70AB8790C64B}" type="presParOf" srcId="{E5F017E2-1C09-4B66-A872-8795FE046B95}" destId="{DB1A71DF-21CE-4DFE-9AFE-D72595220373}" srcOrd="6" destOrd="0" presId="urn:microsoft.com/office/officeart/2005/8/layout/vProcess5"/>
    <dgm:cxn modelId="{96D0F665-E58D-4358-BDF2-8BAA65F36D93}" type="presParOf" srcId="{E5F017E2-1C09-4B66-A872-8795FE046B95}" destId="{34634986-6C68-415F-BE64-1BC5C69B9B51}" srcOrd="7" destOrd="0" presId="urn:microsoft.com/office/officeart/2005/8/layout/vProcess5"/>
    <dgm:cxn modelId="{458E9555-51A9-49A8-994E-2A8D6DB7D0F1}" type="presParOf" srcId="{E5F017E2-1C09-4B66-A872-8795FE046B95}" destId="{5F6010B1-2DB0-4D1D-B137-2F615C59D3C6}" srcOrd="8" destOrd="0" presId="urn:microsoft.com/office/officeart/2005/8/layout/vProcess5"/>
    <dgm:cxn modelId="{603CEF68-FAF6-4ACA-AF7B-A3108BE59726}" type="presParOf" srcId="{E5F017E2-1C09-4B66-A872-8795FE046B95}" destId="{6AB95BF4-79A7-4218-8B18-E53E3BD6C1C0}" srcOrd="9" destOrd="0" presId="urn:microsoft.com/office/officeart/2005/8/layout/vProcess5"/>
    <dgm:cxn modelId="{507BD132-7526-4B5A-94A9-F0BB91F80FFE}" type="presParOf" srcId="{E5F017E2-1C09-4B66-A872-8795FE046B95}" destId="{D62F70F4-6E37-4A5C-8BF0-29D8DF800ABE}" srcOrd="10" destOrd="0" presId="urn:microsoft.com/office/officeart/2005/8/layout/vProcess5"/>
    <dgm:cxn modelId="{2DC557A8-F545-4473-92C6-8A39336DBC92}" type="presParOf" srcId="{E5F017E2-1C09-4B66-A872-8795FE046B95}" destId="{662033BF-F9E7-47B7-BB49-0FC0DE7340B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94215F-30BA-40AE-881B-65C18D64BB56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DC0AE5D-E950-4BCB-BF0A-C44DCA4EFA45}">
      <dgm:prSet/>
      <dgm:spPr/>
      <dgm:t>
        <a:bodyPr/>
        <a:lstStyle/>
        <a:p>
          <a:r>
            <a:rPr lang="el-GR"/>
            <a:t>Πολύτιμη εμπειρία για μαθητές και εκπαιδευτικούς</a:t>
          </a:r>
          <a:endParaRPr lang="en-US"/>
        </a:p>
      </dgm:t>
    </dgm:pt>
    <dgm:pt modelId="{01EFD495-1CD5-4814-8044-B7B1D5074ACE}" type="parTrans" cxnId="{CBA7F359-6F0A-47D1-91B6-558EF6BAA93B}">
      <dgm:prSet/>
      <dgm:spPr/>
      <dgm:t>
        <a:bodyPr/>
        <a:lstStyle/>
        <a:p>
          <a:endParaRPr lang="en-US"/>
        </a:p>
      </dgm:t>
    </dgm:pt>
    <dgm:pt modelId="{8AA9A5A3-25D7-47CD-9169-69078F84FEAC}" type="sibTrans" cxnId="{CBA7F359-6F0A-47D1-91B6-558EF6BAA93B}">
      <dgm:prSet/>
      <dgm:spPr/>
      <dgm:t>
        <a:bodyPr/>
        <a:lstStyle/>
        <a:p>
          <a:endParaRPr lang="en-US"/>
        </a:p>
      </dgm:t>
    </dgm:pt>
    <dgm:pt modelId="{EEC0404E-59C4-49CA-97D4-FFB54EB9A3B0}">
      <dgm:prSet/>
      <dgm:spPr/>
      <dgm:t>
        <a:bodyPr/>
        <a:lstStyle/>
        <a:p>
          <a:r>
            <a:rPr lang="el-GR"/>
            <a:t>• Οι γνώσεις που αποκτήθηκαν θα συνοδεύουν τους μαθητές για πάντα</a:t>
          </a:r>
          <a:endParaRPr lang="en-US"/>
        </a:p>
      </dgm:t>
    </dgm:pt>
    <dgm:pt modelId="{209FF875-A38B-4B08-9C86-F026D6CEDAEF}" type="parTrans" cxnId="{C5B09AD1-C393-4D9A-8658-D6E2AC9FFAC4}">
      <dgm:prSet/>
      <dgm:spPr/>
      <dgm:t>
        <a:bodyPr/>
        <a:lstStyle/>
        <a:p>
          <a:endParaRPr lang="en-US"/>
        </a:p>
      </dgm:t>
    </dgm:pt>
    <dgm:pt modelId="{F538602D-E8AD-4FF9-95F4-5F010885323F}" type="sibTrans" cxnId="{C5B09AD1-C393-4D9A-8658-D6E2AC9FFAC4}">
      <dgm:prSet/>
      <dgm:spPr/>
      <dgm:t>
        <a:bodyPr/>
        <a:lstStyle/>
        <a:p>
          <a:endParaRPr lang="en-US"/>
        </a:p>
      </dgm:t>
    </dgm:pt>
    <dgm:pt modelId="{B3EC210D-65D8-41DA-90CB-E7D2E2AA68AB}">
      <dgm:prSet/>
      <dgm:spPr/>
      <dgm:t>
        <a:bodyPr/>
        <a:lstStyle/>
        <a:p>
          <a:r>
            <a:rPr lang="el-GR"/>
            <a:t>• Η φύση αποτελεί τον καλύτερο χώρο μάθησης</a:t>
          </a:r>
          <a:endParaRPr lang="en-US"/>
        </a:p>
      </dgm:t>
    </dgm:pt>
    <dgm:pt modelId="{FBC7E85A-9A43-49E2-83B2-3CEEFDA647DA}" type="parTrans" cxnId="{7D2211F6-2FB1-437B-95E0-2D77F64C464B}">
      <dgm:prSet/>
      <dgm:spPr/>
      <dgm:t>
        <a:bodyPr/>
        <a:lstStyle/>
        <a:p>
          <a:endParaRPr lang="en-US"/>
        </a:p>
      </dgm:t>
    </dgm:pt>
    <dgm:pt modelId="{05162E40-972D-473B-AF2B-5D84840FC102}" type="sibTrans" cxnId="{7D2211F6-2FB1-437B-95E0-2D77F64C464B}">
      <dgm:prSet/>
      <dgm:spPr/>
      <dgm:t>
        <a:bodyPr/>
        <a:lstStyle/>
        <a:p>
          <a:endParaRPr lang="en-US"/>
        </a:p>
      </dgm:t>
    </dgm:pt>
    <dgm:pt modelId="{1C6F2FFA-58C2-47A8-9CBB-1C1E6597F7B9}">
      <dgm:prSet/>
      <dgm:spPr/>
      <dgm:t>
        <a:bodyPr/>
        <a:lstStyle/>
        <a:p>
          <a:r>
            <a:rPr lang="el-GR"/>
            <a:t>• Το σχολείο ενισχύει τη συμμετοχή του σε περιβαλλοντικά δίκτυα</a:t>
          </a:r>
          <a:endParaRPr lang="en-US"/>
        </a:p>
      </dgm:t>
    </dgm:pt>
    <dgm:pt modelId="{24DDBAFB-FDCE-4B8B-AE53-AB97CD67D1DE}" type="parTrans" cxnId="{DB6168AC-C4B4-45F4-8C8B-5CB99136B5CB}">
      <dgm:prSet/>
      <dgm:spPr/>
      <dgm:t>
        <a:bodyPr/>
        <a:lstStyle/>
        <a:p>
          <a:endParaRPr lang="en-US"/>
        </a:p>
      </dgm:t>
    </dgm:pt>
    <dgm:pt modelId="{1491DF36-BA92-481C-B4C6-EDCD5C63986F}" type="sibTrans" cxnId="{DB6168AC-C4B4-45F4-8C8B-5CB99136B5CB}">
      <dgm:prSet/>
      <dgm:spPr/>
      <dgm:t>
        <a:bodyPr/>
        <a:lstStyle/>
        <a:p>
          <a:endParaRPr lang="en-US"/>
        </a:p>
      </dgm:t>
    </dgm:pt>
    <dgm:pt modelId="{D39F354D-3B79-4872-BD7A-986467DD2EF0}" type="pres">
      <dgm:prSet presAssocID="{5A94215F-30BA-40AE-881B-65C18D64BB56}" presName="linear" presStyleCnt="0">
        <dgm:presLayoutVars>
          <dgm:animLvl val="lvl"/>
          <dgm:resizeHandles val="exact"/>
        </dgm:presLayoutVars>
      </dgm:prSet>
      <dgm:spPr/>
    </dgm:pt>
    <dgm:pt modelId="{190C93AA-01A1-48FC-9A24-0F902F881B94}" type="pres">
      <dgm:prSet presAssocID="{9DC0AE5D-E950-4BCB-BF0A-C44DCA4EFA4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2B58790-C749-474E-A033-00D62025B95F}" type="pres">
      <dgm:prSet presAssocID="{8AA9A5A3-25D7-47CD-9169-69078F84FEAC}" presName="spacer" presStyleCnt="0"/>
      <dgm:spPr/>
    </dgm:pt>
    <dgm:pt modelId="{4B00F1C0-DC4C-4966-8386-EB99A97C7A3F}" type="pres">
      <dgm:prSet presAssocID="{EEC0404E-59C4-49CA-97D4-FFB54EB9A3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40A62A9-B250-45E3-AF50-6DDD697044B9}" type="pres">
      <dgm:prSet presAssocID="{F538602D-E8AD-4FF9-95F4-5F010885323F}" presName="spacer" presStyleCnt="0"/>
      <dgm:spPr/>
    </dgm:pt>
    <dgm:pt modelId="{5BBED90A-44CC-474C-B7CF-E48864756814}" type="pres">
      <dgm:prSet presAssocID="{B3EC210D-65D8-41DA-90CB-E7D2E2AA68A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1D7B3A7-9D7B-4332-A977-E44667C3DA8B}" type="pres">
      <dgm:prSet presAssocID="{05162E40-972D-473B-AF2B-5D84840FC102}" presName="spacer" presStyleCnt="0"/>
      <dgm:spPr/>
    </dgm:pt>
    <dgm:pt modelId="{F4A683FE-DB61-4E2F-B368-64557AB7D3A3}" type="pres">
      <dgm:prSet presAssocID="{1C6F2FFA-58C2-47A8-9CBB-1C1E6597F7B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A02083B-92C5-4776-9FC7-61DF5636EE15}" type="presOf" srcId="{5A94215F-30BA-40AE-881B-65C18D64BB56}" destId="{D39F354D-3B79-4872-BD7A-986467DD2EF0}" srcOrd="0" destOrd="0" presId="urn:microsoft.com/office/officeart/2005/8/layout/vList2"/>
    <dgm:cxn modelId="{C784E849-DF49-414C-A00D-C7B0E1CBFF84}" type="presOf" srcId="{9DC0AE5D-E950-4BCB-BF0A-C44DCA4EFA45}" destId="{190C93AA-01A1-48FC-9A24-0F902F881B94}" srcOrd="0" destOrd="0" presId="urn:microsoft.com/office/officeart/2005/8/layout/vList2"/>
    <dgm:cxn modelId="{0D8FB66C-B541-46DA-A22D-87B37BCF5B05}" type="presOf" srcId="{B3EC210D-65D8-41DA-90CB-E7D2E2AA68AB}" destId="{5BBED90A-44CC-474C-B7CF-E48864756814}" srcOrd="0" destOrd="0" presId="urn:microsoft.com/office/officeart/2005/8/layout/vList2"/>
    <dgm:cxn modelId="{CBA7F359-6F0A-47D1-91B6-558EF6BAA93B}" srcId="{5A94215F-30BA-40AE-881B-65C18D64BB56}" destId="{9DC0AE5D-E950-4BCB-BF0A-C44DCA4EFA45}" srcOrd="0" destOrd="0" parTransId="{01EFD495-1CD5-4814-8044-B7B1D5074ACE}" sibTransId="{8AA9A5A3-25D7-47CD-9169-69078F84FEAC}"/>
    <dgm:cxn modelId="{39A8E892-3E65-4748-9B84-3969794A99AD}" type="presOf" srcId="{1C6F2FFA-58C2-47A8-9CBB-1C1E6597F7B9}" destId="{F4A683FE-DB61-4E2F-B368-64557AB7D3A3}" srcOrd="0" destOrd="0" presId="urn:microsoft.com/office/officeart/2005/8/layout/vList2"/>
    <dgm:cxn modelId="{DB6168AC-C4B4-45F4-8C8B-5CB99136B5CB}" srcId="{5A94215F-30BA-40AE-881B-65C18D64BB56}" destId="{1C6F2FFA-58C2-47A8-9CBB-1C1E6597F7B9}" srcOrd="3" destOrd="0" parTransId="{24DDBAFB-FDCE-4B8B-AE53-AB97CD67D1DE}" sibTransId="{1491DF36-BA92-481C-B4C6-EDCD5C63986F}"/>
    <dgm:cxn modelId="{C5B09AD1-C393-4D9A-8658-D6E2AC9FFAC4}" srcId="{5A94215F-30BA-40AE-881B-65C18D64BB56}" destId="{EEC0404E-59C4-49CA-97D4-FFB54EB9A3B0}" srcOrd="1" destOrd="0" parTransId="{209FF875-A38B-4B08-9C86-F026D6CEDAEF}" sibTransId="{F538602D-E8AD-4FF9-95F4-5F010885323F}"/>
    <dgm:cxn modelId="{71CB66D5-5F3B-437D-B32E-35D9E5162EF6}" type="presOf" srcId="{EEC0404E-59C4-49CA-97D4-FFB54EB9A3B0}" destId="{4B00F1C0-DC4C-4966-8386-EB99A97C7A3F}" srcOrd="0" destOrd="0" presId="urn:microsoft.com/office/officeart/2005/8/layout/vList2"/>
    <dgm:cxn modelId="{7D2211F6-2FB1-437B-95E0-2D77F64C464B}" srcId="{5A94215F-30BA-40AE-881B-65C18D64BB56}" destId="{B3EC210D-65D8-41DA-90CB-E7D2E2AA68AB}" srcOrd="2" destOrd="0" parTransId="{FBC7E85A-9A43-49E2-83B2-3CEEFDA647DA}" sibTransId="{05162E40-972D-473B-AF2B-5D84840FC102}"/>
    <dgm:cxn modelId="{23CE3C2A-21DA-4645-9C5F-099C95C3EA2D}" type="presParOf" srcId="{D39F354D-3B79-4872-BD7A-986467DD2EF0}" destId="{190C93AA-01A1-48FC-9A24-0F902F881B94}" srcOrd="0" destOrd="0" presId="urn:microsoft.com/office/officeart/2005/8/layout/vList2"/>
    <dgm:cxn modelId="{C6E8CE1C-F03C-4B1E-B109-48496997BC22}" type="presParOf" srcId="{D39F354D-3B79-4872-BD7A-986467DD2EF0}" destId="{C2B58790-C749-474E-A033-00D62025B95F}" srcOrd="1" destOrd="0" presId="urn:microsoft.com/office/officeart/2005/8/layout/vList2"/>
    <dgm:cxn modelId="{F605755E-3883-4889-842E-94C0371FA523}" type="presParOf" srcId="{D39F354D-3B79-4872-BD7A-986467DD2EF0}" destId="{4B00F1C0-DC4C-4966-8386-EB99A97C7A3F}" srcOrd="2" destOrd="0" presId="urn:microsoft.com/office/officeart/2005/8/layout/vList2"/>
    <dgm:cxn modelId="{F5D95900-C7E7-4373-AF20-4E9D95B45C3E}" type="presParOf" srcId="{D39F354D-3B79-4872-BD7A-986467DD2EF0}" destId="{F40A62A9-B250-45E3-AF50-6DDD697044B9}" srcOrd="3" destOrd="0" presId="urn:microsoft.com/office/officeart/2005/8/layout/vList2"/>
    <dgm:cxn modelId="{DA31E5D3-042F-4880-861D-11088CB97C4F}" type="presParOf" srcId="{D39F354D-3B79-4872-BD7A-986467DD2EF0}" destId="{5BBED90A-44CC-474C-B7CF-E48864756814}" srcOrd="4" destOrd="0" presId="urn:microsoft.com/office/officeart/2005/8/layout/vList2"/>
    <dgm:cxn modelId="{8ABB722B-AF84-4B4C-80FE-0DE715B2D7CC}" type="presParOf" srcId="{D39F354D-3B79-4872-BD7A-986467DD2EF0}" destId="{21D7B3A7-9D7B-4332-A977-E44667C3DA8B}" srcOrd="5" destOrd="0" presId="urn:microsoft.com/office/officeart/2005/8/layout/vList2"/>
    <dgm:cxn modelId="{FD179372-76FD-4B7F-8541-551478C0DDDC}" type="presParOf" srcId="{D39F354D-3B79-4872-BD7A-986467DD2EF0}" destId="{F4A683FE-DB61-4E2F-B368-64557AB7D3A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8E6968-A5DA-435F-81CD-D9D021EB60F1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4FD4447-0F77-4B80-8A17-80B61FF88DFE}">
      <dgm:prSet/>
      <dgm:spPr/>
      <dgm:t>
        <a:bodyPr/>
        <a:lstStyle/>
        <a:p>
          <a:r>
            <a:rPr lang="en-US" dirty="0" err="1"/>
            <a:t>Ευ</a:t>
          </a:r>
          <a:r>
            <a:rPr lang="en-US" dirty="0"/>
            <a:t>αγγελία Λατρόβαλη – Δασκάλα της Β' τάξης</a:t>
          </a:r>
        </a:p>
      </dgm:t>
    </dgm:pt>
    <dgm:pt modelId="{E3949D7A-E8B2-4AF4-A3C4-CED72D396C25}" type="parTrans" cxnId="{3D5A3FD8-7FD8-4C4C-B7C1-752DC7A07970}">
      <dgm:prSet/>
      <dgm:spPr/>
      <dgm:t>
        <a:bodyPr/>
        <a:lstStyle/>
        <a:p>
          <a:endParaRPr lang="en-US"/>
        </a:p>
      </dgm:t>
    </dgm:pt>
    <dgm:pt modelId="{95FBE0A4-A931-48F9-B26A-6C64D97833E1}" type="sibTrans" cxnId="{3D5A3FD8-7FD8-4C4C-B7C1-752DC7A07970}">
      <dgm:prSet/>
      <dgm:spPr/>
      <dgm:t>
        <a:bodyPr/>
        <a:lstStyle/>
        <a:p>
          <a:endParaRPr lang="en-US"/>
        </a:p>
      </dgm:t>
    </dgm:pt>
    <dgm:pt modelId="{10B51E96-2879-4273-88B1-959D5DD39CF3}">
      <dgm:prSet/>
      <dgm:spPr/>
      <dgm:t>
        <a:bodyPr/>
        <a:lstStyle/>
        <a:p>
          <a:r>
            <a:rPr lang="en-US" dirty="0" err="1"/>
            <a:t>Κωνστ</a:t>
          </a:r>
          <a:r>
            <a:rPr lang="en-US" dirty="0"/>
            <a:t>αντίνος Τσακιράκης – Δάσκαλος της </a:t>
          </a:r>
          <a:r>
            <a:rPr lang="el-GR" dirty="0"/>
            <a:t>Γ</a:t>
          </a:r>
          <a:r>
            <a:rPr lang="en-US" dirty="0"/>
            <a:t>΄ </a:t>
          </a:r>
          <a:r>
            <a:rPr lang="en-US" dirty="0" err="1"/>
            <a:t>τάξης</a:t>
          </a:r>
          <a:endParaRPr lang="en-US" dirty="0"/>
        </a:p>
      </dgm:t>
    </dgm:pt>
    <dgm:pt modelId="{14F77098-14B1-438F-A755-A38EF0D7DD6E}" type="parTrans" cxnId="{9CC33B77-0EAB-4599-9FF9-EC9C497140B1}">
      <dgm:prSet/>
      <dgm:spPr/>
      <dgm:t>
        <a:bodyPr/>
        <a:lstStyle/>
        <a:p>
          <a:endParaRPr lang="en-US"/>
        </a:p>
      </dgm:t>
    </dgm:pt>
    <dgm:pt modelId="{B7C1947D-E398-43EB-9C97-65E461FF8A74}" type="sibTrans" cxnId="{9CC33B77-0EAB-4599-9FF9-EC9C497140B1}">
      <dgm:prSet/>
      <dgm:spPr/>
      <dgm:t>
        <a:bodyPr/>
        <a:lstStyle/>
        <a:p>
          <a:endParaRPr lang="en-US"/>
        </a:p>
      </dgm:t>
    </dgm:pt>
    <dgm:pt modelId="{BFAC0FB2-DECA-4DDB-92A0-BFB384A5B9EA}">
      <dgm:prSet/>
      <dgm:spPr/>
      <dgm:t>
        <a:bodyPr/>
        <a:lstStyle/>
        <a:p>
          <a:r>
            <a:rPr lang="en-US"/>
            <a:t>Dr Καλλιόπη Κωνσταντίνου – Διευθύντρια του σχολείου</a:t>
          </a:r>
        </a:p>
      </dgm:t>
    </dgm:pt>
    <dgm:pt modelId="{F08A1DDB-CD8F-4943-9260-9B92CC2ADAAE}" type="parTrans" cxnId="{573FB334-E54C-41EF-BA8A-827AA16D434C}">
      <dgm:prSet/>
      <dgm:spPr/>
      <dgm:t>
        <a:bodyPr/>
        <a:lstStyle/>
        <a:p>
          <a:endParaRPr lang="en-US"/>
        </a:p>
      </dgm:t>
    </dgm:pt>
    <dgm:pt modelId="{A05CF1D0-9EF1-4EDF-967D-3E2FE1240D8E}" type="sibTrans" cxnId="{573FB334-E54C-41EF-BA8A-827AA16D434C}">
      <dgm:prSet/>
      <dgm:spPr/>
      <dgm:t>
        <a:bodyPr/>
        <a:lstStyle/>
        <a:p>
          <a:endParaRPr lang="en-US"/>
        </a:p>
      </dgm:t>
    </dgm:pt>
    <dgm:pt modelId="{F90E8227-76E6-4957-88AE-A4F86B15C15E}" type="pres">
      <dgm:prSet presAssocID="{5E8E6968-A5DA-435F-81CD-D9D021EB60F1}" presName="vert0" presStyleCnt="0">
        <dgm:presLayoutVars>
          <dgm:dir/>
          <dgm:animOne val="branch"/>
          <dgm:animLvl val="lvl"/>
        </dgm:presLayoutVars>
      </dgm:prSet>
      <dgm:spPr/>
    </dgm:pt>
    <dgm:pt modelId="{90CEC136-E421-4A8B-8324-415A4FFF9A3D}" type="pres">
      <dgm:prSet presAssocID="{74FD4447-0F77-4B80-8A17-80B61FF88DFE}" presName="thickLine" presStyleLbl="alignNode1" presStyleIdx="0" presStyleCnt="3"/>
      <dgm:spPr/>
    </dgm:pt>
    <dgm:pt modelId="{0AFC5C74-6092-498A-ABC3-36393A28847D}" type="pres">
      <dgm:prSet presAssocID="{74FD4447-0F77-4B80-8A17-80B61FF88DFE}" presName="horz1" presStyleCnt="0"/>
      <dgm:spPr/>
    </dgm:pt>
    <dgm:pt modelId="{6B0B6B2F-A3C9-44D4-BF1E-35800730E615}" type="pres">
      <dgm:prSet presAssocID="{74FD4447-0F77-4B80-8A17-80B61FF88DFE}" presName="tx1" presStyleLbl="revTx" presStyleIdx="0" presStyleCnt="3"/>
      <dgm:spPr/>
    </dgm:pt>
    <dgm:pt modelId="{743EEBAC-55A8-4907-A28D-620D02654208}" type="pres">
      <dgm:prSet presAssocID="{74FD4447-0F77-4B80-8A17-80B61FF88DFE}" presName="vert1" presStyleCnt="0"/>
      <dgm:spPr/>
    </dgm:pt>
    <dgm:pt modelId="{D8532528-C573-4475-B883-8A0381296449}" type="pres">
      <dgm:prSet presAssocID="{10B51E96-2879-4273-88B1-959D5DD39CF3}" presName="thickLine" presStyleLbl="alignNode1" presStyleIdx="1" presStyleCnt="3"/>
      <dgm:spPr/>
    </dgm:pt>
    <dgm:pt modelId="{8F42C3A1-731E-43F2-B74B-5CA7B7708D8C}" type="pres">
      <dgm:prSet presAssocID="{10B51E96-2879-4273-88B1-959D5DD39CF3}" presName="horz1" presStyleCnt="0"/>
      <dgm:spPr/>
    </dgm:pt>
    <dgm:pt modelId="{C8929645-26B9-468F-B002-93798BACC595}" type="pres">
      <dgm:prSet presAssocID="{10B51E96-2879-4273-88B1-959D5DD39CF3}" presName="tx1" presStyleLbl="revTx" presStyleIdx="1" presStyleCnt="3"/>
      <dgm:spPr/>
    </dgm:pt>
    <dgm:pt modelId="{248A1936-A2A3-497B-AD18-1C6639A3608E}" type="pres">
      <dgm:prSet presAssocID="{10B51E96-2879-4273-88B1-959D5DD39CF3}" presName="vert1" presStyleCnt="0"/>
      <dgm:spPr/>
    </dgm:pt>
    <dgm:pt modelId="{293C5BB8-E141-4BC7-AB91-A7D11E09965E}" type="pres">
      <dgm:prSet presAssocID="{BFAC0FB2-DECA-4DDB-92A0-BFB384A5B9EA}" presName="thickLine" presStyleLbl="alignNode1" presStyleIdx="2" presStyleCnt="3"/>
      <dgm:spPr/>
    </dgm:pt>
    <dgm:pt modelId="{8ACADB00-C82C-4AE8-826B-F4BB36B43E09}" type="pres">
      <dgm:prSet presAssocID="{BFAC0FB2-DECA-4DDB-92A0-BFB384A5B9EA}" presName="horz1" presStyleCnt="0"/>
      <dgm:spPr/>
    </dgm:pt>
    <dgm:pt modelId="{27640E46-43C1-4C6C-8E2B-3D89B4D7FE09}" type="pres">
      <dgm:prSet presAssocID="{BFAC0FB2-DECA-4DDB-92A0-BFB384A5B9EA}" presName="tx1" presStyleLbl="revTx" presStyleIdx="2" presStyleCnt="3"/>
      <dgm:spPr/>
    </dgm:pt>
    <dgm:pt modelId="{F6C07DA3-E077-4F44-9F28-21C49653B84A}" type="pres">
      <dgm:prSet presAssocID="{BFAC0FB2-DECA-4DDB-92A0-BFB384A5B9EA}" presName="vert1" presStyleCnt="0"/>
      <dgm:spPr/>
    </dgm:pt>
  </dgm:ptLst>
  <dgm:cxnLst>
    <dgm:cxn modelId="{A5E7FB07-FB55-43DC-A2CB-351C48EF6AAC}" type="presOf" srcId="{5E8E6968-A5DA-435F-81CD-D9D021EB60F1}" destId="{F90E8227-76E6-4957-88AE-A4F86B15C15E}" srcOrd="0" destOrd="0" presId="urn:microsoft.com/office/officeart/2008/layout/LinedList"/>
    <dgm:cxn modelId="{D1C9EC17-4DE9-4E4A-AADB-C297E020CF73}" type="presOf" srcId="{BFAC0FB2-DECA-4DDB-92A0-BFB384A5B9EA}" destId="{27640E46-43C1-4C6C-8E2B-3D89B4D7FE09}" srcOrd="0" destOrd="0" presId="urn:microsoft.com/office/officeart/2008/layout/LinedList"/>
    <dgm:cxn modelId="{DBD90024-C221-47B0-99D6-53E2E01EA0F3}" type="presOf" srcId="{10B51E96-2879-4273-88B1-959D5DD39CF3}" destId="{C8929645-26B9-468F-B002-93798BACC595}" srcOrd="0" destOrd="0" presId="urn:microsoft.com/office/officeart/2008/layout/LinedList"/>
    <dgm:cxn modelId="{573FB334-E54C-41EF-BA8A-827AA16D434C}" srcId="{5E8E6968-A5DA-435F-81CD-D9D021EB60F1}" destId="{BFAC0FB2-DECA-4DDB-92A0-BFB384A5B9EA}" srcOrd="2" destOrd="0" parTransId="{F08A1DDB-CD8F-4943-9260-9B92CC2ADAAE}" sibTransId="{A05CF1D0-9EF1-4EDF-967D-3E2FE1240D8E}"/>
    <dgm:cxn modelId="{9CC33B77-0EAB-4599-9FF9-EC9C497140B1}" srcId="{5E8E6968-A5DA-435F-81CD-D9D021EB60F1}" destId="{10B51E96-2879-4273-88B1-959D5DD39CF3}" srcOrd="1" destOrd="0" parTransId="{14F77098-14B1-438F-A755-A38EF0D7DD6E}" sibTransId="{B7C1947D-E398-43EB-9C97-65E461FF8A74}"/>
    <dgm:cxn modelId="{BD45FCAD-564D-4F44-A9CD-676712C5EECA}" type="presOf" srcId="{74FD4447-0F77-4B80-8A17-80B61FF88DFE}" destId="{6B0B6B2F-A3C9-44D4-BF1E-35800730E615}" srcOrd="0" destOrd="0" presId="urn:microsoft.com/office/officeart/2008/layout/LinedList"/>
    <dgm:cxn modelId="{3D5A3FD8-7FD8-4C4C-B7C1-752DC7A07970}" srcId="{5E8E6968-A5DA-435F-81CD-D9D021EB60F1}" destId="{74FD4447-0F77-4B80-8A17-80B61FF88DFE}" srcOrd="0" destOrd="0" parTransId="{E3949D7A-E8B2-4AF4-A3C4-CED72D396C25}" sibTransId="{95FBE0A4-A931-48F9-B26A-6C64D97833E1}"/>
    <dgm:cxn modelId="{45634583-30BE-4D2F-A6FB-F82C0946A09D}" type="presParOf" srcId="{F90E8227-76E6-4957-88AE-A4F86B15C15E}" destId="{90CEC136-E421-4A8B-8324-415A4FFF9A3D}" srcOrd="0" destOrd="0" presId="urn:microsoft.com/office/officeart/2008/layout/LinedList"/>
    <dgm:cxn modelId="{93E2C0C5-AE5E-4C07-A988-2FECEF7C086A}" type="presParOf" srcId="{F90E8227-76E6-4957-88AE-A4F86B15C15E}" destId="{0AFC5C74-6092-498A-ABC3-36393A28847D}" srcOrd="1" destOrd="0" presId="urn:microsoft.com/office/officeart/2008/layout/LinedList"/>
    <dgm:cxn modelId="{5CFBE6A0-6DEE-44FC-9797-BB7829989B4F}" type="presParOf" srcId="{0AFC5C74-6092-498A-ABC3-36393A28847D}" destId="{6B0B6B2F-A3C9-44D4-BF1E-35800730E615}" srcOrd="0" destOrd="0" presId="urn:microsoft.com/office/officeart/2008/layout/LinedList"/>
    <dgm:cxn modelId="{E0E43E0F-E80F-48ED-B5C1-61D41D2A4A99}" type="presParOf" srcId="{0AFC5C74-6092-498A-ABC3-36393A28847D}" destId="{743EEBAC-55A8-4907-A28D-620D02654208}" srcOrd="1" destOrd="0" presId="urn:microsoft.com/office/officeart/2008/layout/LinedList"/>
    <dgm:cxn modelId="{1967ACE3-E391-45EF-B276-2E2F463D972E}" type="presParOf" srcId="{F90E8227-76E6-4957-88AE-A4F86B15C15E}" destId="{D8532528-C573-4475-B883-8A0381296449}" srcOrd="2" destOrd="0" presId="urn:microsoft.com/office/officeart/2008/layout/LinedList"/>
    <dgm:cxn modelId="{226EB906-0FF2-4655-B2D2-F3E4ED2EE0B9}" type="presParOf" srcId="{F90E8227-76E6-4957-88AE-A4F86B15C15E}" destId="{8F42C3A1-731E-43F2-B74B-5CA7B7708D8C}" srcOrd="3" destOrd="0" presId="urn:microsoft.com/office/officeart/2008/layout/LinedList"/>
    <dgm:cxn modelId="{70F87B2C-F822-4A7C-881A-B11CF099AC9C}" type="presParOf" srcId="{8F42C3A1-731E-43F2-B74B-5CA7B7708D8C}" destId="{C8929645-26B9-468F-B002-93798BACC595}" srcOrd="0" destOrd="0" presId="urn:microsoft.com/office/officeart/2008/layout/LinedList"/>
    <dgm:cxn modelId="{C6A5CA38-EDE1-44B5-9108-88C60ECC1C78}" type="presParOf" srcId="{8F42C3A1-731E-43F2-B74B-5CA7B7708D8C}" destId="{248A1936-A2A3-497B-AD18-1C6639A3608E}" srcOrd="1" destOrd="0" presId="urn:microsoft.com/office/officeart/2008/layout/LinedList"/>
    <dgm:cxn modelId="{FC580C3D-197E-4AD5-8CB8-0F8739473B1D}" type="presParOf" srcId="{F90E8227-76E6-4957-88AE-A4F86B15C15E}" destId="{293C5BB8-E141-4BC7-AB91-A7D11E09965E}" srcOrd="4" destOrd="0" presId="urn:microsoft.com/office/officeart/2008/layout/LinedList"/>
    <dgm:cxn modelId="{C6FC6F07-15F9-45A6-8ACA-2B2418DFB9C6}" type="presParOf" srcId="{F90E8227-76E6-4957-88AE-A4F86B15C15E}" destId="{8ACADB00-C82C-4AE8-826B-F4BB36B43E09}" srcOrd="5" destOrd="0" presId="urn:microsoft.com/office/officeart/2008/layout/LinedList"/>
    <dgm:cxn modelId="{D7685B72-2AE6-4A35-ABA0-C112714ABF5E}" type="presParOf" srcId="{8ACADB00-C82C-4AE8-826B-F4BB36B43E09}" destId="{27640E46-43C1-4C6C-8E2B-3D89B4D7FE09}" srcOrd="0" destOrd="0" presId="urn:microsoft.com/office/officeart/2008/layout/LinedList"/>
    <dgm:cxn modelId="{8F0CE290-472F-422C-8A0E-025D309CAB7C}" type="presParOf" srcId="{8ACADB00-C82C-4AE8-826B-F4BB36B43E09}" destId="{F6C07DA3-E077-4F44-9F28-21C49653B84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DB2F40-5074-48C5-AB32-CC4FBD20D92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2EFDF35-F5AE-42B0-87AA-7D0FE4F55B39}">
      <dgm:prSet/>
      <dgm:spPr/>
      <dgm:t>
        <a:bodyPr/>
        <a:lstStyle/>
        <a:p>
          <a:r>
            <a:rPr lang="en-US"/>
            <a:t>Μαθητές Β’ και Ε’ τάξης</a:t>
          </a:r>
        </a:p>
      </dgm:t>
    </dgm:pt>
    <dgm:pt modelId="{A8B714C1-8EE9-46EC-BDDB-059253B2E0A0}" type="parTrans" cxnId="{F55B2130-91F2-423C-A9A2-DAE146CCEB16}">
      <dgm:prSet/>
      <dgm:spPr/>
      <dgm:t>
        <a:bodyPr/>
        <a:lstStyle/>
        <a:p>
          <a:endParaRPr lang="en-US"/>
        </a:p>
      </dgm:t>
    </dgm:pt>
    <dgm:pt modelId="{577D4444-859B-48A4-B6C9-6B772CF0BF5B}" type="sibTrans" cxnId="{F55B2130-91F2-423C-A9A2-DAE146CCEB16}">
      <dgm:prSet/>
      <dgm:spPr/>
      <dgm:t>
        <a:bodyPr/>
        <a:lstStyle/>
        <a:p>
          <a:endParaRPr lang="en-US"/>
        </a:p>
      </dgm:t>
    </dgm:pt>
    <dgm:pt modelId="{1C5D6AC1-44C8-47D3-B91E-926419FE4478}">
      <dgm:prSet/>
      <dgm:spPr/>
      <dgm:t>
        <a:bodyPr/>
        <a:lstStyle/>
        <a:p>
          <a:r>
            <a:rPr lang="en-US" dirty="0" err="1"/>
            <a:t>Το</a:t>
          </a:r>
          <a:r>
            <a:rPr lang="en-US" dirty="0"/>
            <a:t>ποθεσία: Λιμναίο, Χρυσοχώραφα, λίμνη Κερκίνη</a:t>
          </a:r>
        </a:p>
      </dgm:t>
    </dgm:pt>
    <dgm:pt modelId="{E403E2B3-F389-4A75-8BAC-7E6172F1A9FC}" type="parTrans" cxnId="{69A5F2E1-9345-499E-B3B6-0F6413AF86D9}">
      <dgm:prSet/>
      <dgm:spPr/>
      <dgm:t>
        <a:bodyPr/>
        <a:lstStyle/>
        <a:p>
          <a:endParaRPr lang="en-US"/>
        </a:p>
      </dgm:t>
    </dgm:pt>
    <dgm:pt modelId="{8964DC04-A745-44B9-B3EC-F6F059EAF01C}" type="sibTrans" cxnId="{69A5F2E1-9345-499E-B3B6-0F6413AF86D9}">
      <dgm:prSet/>
      <dgm:spPr/>
      <dgm:t>
        <a:bodyPr/>
        <a:lstStyle/>
        <a:p>
          <a:endParaRPr lang="en-US"/>
        </a:p>
      </dgm:t>
    </dgm:pt>
    <dgm:pt modelId="{43875F64-94EC-44A5-B66D-1F9D26EBFCEF}">
      <dgm:prSet/>
      <dgm:spPr/>
      <dgm:t>
        <a:bodyPr/>
        <a:lstStyle/>
        <a:p>
          <a:r>
            <a:rPr lang="en-US"/>
            <a:t>Θεματική: Αγροτουρισμός και βιώσιμη ανάπτυξη</a:t>
          </a:r>
        </a:p>
      </dgm:t>
    </dgm:pt>
    <dgm:pt modelId="{2196A4F2-C78B-4EF2-B56B-19EFF65F7701}" type="parTrans" cxnId="{4101C055-98FB-4B71-ACBB-5083F5345494}">
      <dgm:prSet/>
      <dgm:spPr/>
      <dgm:t>
        <a:bodyPr/>
        <a:lstStyle/>
        <a:p>
          <a:endParaRPr lang="en-US"/>
        </a:p>
      </dgm:t>
    </dgm:pt>
    <dgm:pt modelId="{B566B10C-35E9-41A2-8CFE-C91016FC35EF}" type="sibTrans" cxnId="{4101C055-98FB-4B71-ACBB-5083F5345494}">
      <dgm:prSet/>
      <dgm:spPr/>
      <dgm:t>
        <a:bodyPr/>
        <a:lstStyle/>
        <a:p>
          <a:endParaRPr lang="en-US"/>
        </a:p>
      </dgm:t>
    </dgm:pt>
    <dgm:pt modelId="{CEFCFE07-437B-46AC-8896-2FFD5ACD257B}" type="pres">
      <dgm:prSet presAssocID="{BDDB2F40-5074-48C5-AB32-CC4FBD20D92B}" presName="linear" presStyleCnt="0">
        <dgm:presLayoutVars>
          <dgm:animLvl val="lvl"/>
          <dgm:resizeHandles val="exact"/>
        </dgm:presLayoutVars>
      </dgm:prSet>
      <dgm:spPr/>
    </dgm:pt>
    <dgm:pt modelId="{062D3BFE-A2DE-47F0-886F-D30B400A8A34}" type="pres">
      <dgm:prSet presAssocID="{E2EFDF35-F5AE-42B0-87AA-7D0FE4F55B3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D5E978-7877-43C8-A2B8-A6B32C908BC1}" type="pres">
      <dgm:prSet presAssocID="{577D4444-859B-48A4-B6C9-6B772CF0BF5B}" presName="spacer" presStyleCnt="0"/>
      <dgm:spPr/>
    </dgm:pt>
    <dgm:pt modelId="{8B6829F1-CA97-4CCD-88A6-F58E47DC0FDF}" type="pres">
      <dgm:prSet presAssocID="{1C5D6AC1-44C8-47D3-B91E-926419FE447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EFC75F1-8F17-45E8-8A4A-EFB7E5BFCE35}" type="pres">
      <dgm:prSet presAssocID="{8964DC04-A745-44B9-B3EC-F6F059EAF01C}" presName="spacer" presStyleCnt="0"/>
      <dgm:spPr/>
    </dgm:pt>
    <dgm:pt modelId="{000268BA-0F3B-4FBC-B172-3A7AEE389477}" type="pres">
      <dgm:prSet presAssocID="{43875F64-94EC-44A5-B66D-1F9D26EBFCE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1CF3F03-CD96-4A40-A0C4-FD0A131C6BB5}" type="presOf" srcId="{BDDB2F40-5074-48C5-AB32-CC4FBD20D92B}" destId="{CEFCFE07-437B-46AC-8896-2FFD5ACD257B}" srcOrd="0" destOrd="0" presId="urn:microsoft.com/office/officeart/2005/8/layout/vList2"/>
    <dgm:cxn modelId="{C5620209-E227-4081-8BDF-C1B4DAB62A46}" type="presOf" srcId="{43875F64-94EC-44A5-B66D-1F9D26EBFCEF}" destId="{000268BA-0F3B-4FBC-B172-3A7AEE389477}" srcOrd="0" destOrd="0" presId="urn:microsoft.com/office/officeart/2005/8/layout/vList2"/>
    <dgm:cxn modelId="{7A6A5D1F-74E8-477C-AF37-23BE30EF01B5}" type="presOf" srcId="{1C5D6AC1-44C8-47D3-B91E-926419FE4478}" destId="{8B6829F1-CA97-4CCD-88A6-F58E47DC0FDF}" srcOrd="0" destOrd="0" presId="urn:microsoft.com/office/officeart/2005/8/layout/vList2"/>
    <dgm:cxn modelId="{F55B2130-91F2-423C-A9A2-DAE146CCEB16}" srcId="{BDDB2F40-5074-48C5-AB32-CC4FBD20D92B}" destId="{E2EFDF35-F5AE-42B0-87AA-7D0FE4F55B39}" srcOrd="0" destOrd="0" parTransId="{A8B714C1-8EE9-46EC-BDDB-059253B2E0A0}" sibTransId="{577D4444-859B-48A4-B6C9-6B772CF0BF5B}"/>
    <dgm:cxn modelId="{4101C055-98FB-4B71-ACBB-5083F5345494}" srcId="{BDDB2F40-5074-48C5-AB32-CC4FBD20D92B}" destId="{43875F64-94EC-44A5-B66D-1F9D26EBFCEF}" srcOrd="2" destOrd="0" parTransId="{2196A4F2-C78B-4EF2-B56B-19EFF65F7701}" sibTransId="{B566B10C-35E9-41A2-8CFE-C91016FC35EF}"/>
    <dgm:cxn modelId="{57ACF4BC-D780-4C34-AFE4-28DF799A1CBA}" type="presOf" srcId="{E2EFDF35-F5AE-42B0-87AA-7D0FE4F55B39}" destId="{062D3BFE-A2DE-47F0-886F-D30B400A8A34}" srcOrd="0" destOrd="0" presId="urn:microsoft.com/office/officeart/2005/8/layout/vList2"/>
    <dgm:cxn modelId="{69A5F2E1-9345-499E-B3B6-0F6413AF86D9}" srcId="{BDDB2F40-5074-48C5-AB32-CC4FBD20D92B}" destId="{1C5D6AC1-44C8-47D3-B91E-926419FE4478}" srcOrd="1" destOrd="0" parTransId="{E403E2B3-F389-4A75-8BAC-7E6172F1A9FC}" sibTransId="{8964DC04-A745-44B9-B3EC-F6F059EAF01C}"/>
    <dgm:cxn modelId="{E63E4738-1704-44A5-A673-E600A96DFF65}" type="presParOf" srcId="{CEFCFE07-437B-46AC-8896-2FFD5ACD257B}" destId="{062D3BFE-A2DE-47F0-886F-D30B400A8A34}" srcOrd="0" destOrd="0" presId="urn:microsoft.com/office/officeart/2005/8/layout/vList2"/>
    <dgm:cxn modelId="{FE2E94F9-2311-477A-A0A3-A4218B1E325F}" type="presParOf" srcId="{CEFCFE07-437B-46AC-8896-2FFD5ACD257B}" destId="{19D5E978-7877-43C8-A2B8-A6B32C908BC1}" srcOrd="1" destOrd="0" presId="urn:microsoft.com/office/officeart/2005/8/layout/vList2"/>
    <dgm:cxn modelId="{A00BDADC-CD0A-4BD0-9189-326E209D805F}" type="presParOf" srcId="{CEFCFE07-437B-46AC-8896-2FFD5ACD257B}" destId="{8B6829F1-CA97-4CCD-88A6-F58E47DC0FDF}" srcOrd="2" destOrd="0" presId="urn:microsoft.com/office/officeart/2005/8/layout/vList2"/>
    <dgm:cxn modelId="{1F0870FC-F789-4190-97CB-51F47F471A2B}" type="presParOf" srcId="{CEFCFE07-437B-46AC-8896-2FFD5ACD257B}" destId="{8EFC75F1-8F17-45E8-8A4A-EFB7E5BFCE35}" srcOrd="3" destOrd="0" presId="urn:microsoft.com/office/officeart/2005/8/layout/vList2"/>
    <dgm:cxn modelId="{E39E5E0A-22FA-432A-B790-FDC17805F6C2}" type="presParOf" srcId="{CEFCFE07-437B-46AC-8896-2FFD5ACD257B}" destId="{000268BA-0F3B-4FBC-B172-3A7AEE38947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3AED7D-6658-4429-883D-E97D0C4DEED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827C012-39E0-45E6-8AB5-0C8F3101B3F5}">
      <dgm:prSet/>
      <dgm:spPr/>
      <dgm:t>
        <a:bodyPr/>
        <a:lstStyle/>
        <a:p>
          <a:r>
            <a:rPr lang="en-US"/>
            <a:t>Κατανόηση του ρόλου του αγροτουρισμού</a:t>
          </a:r>
        </a:p>
      </dgm:t>
    </dgm:pt>
    <dgm:pt modelId="{03EADCBA-EF0A-4420-9048-6B422807F645}" type="parTrans" cxnId="{0BC44333-DDC9-483A-B3D1-4239A312F92D}">
      <dgm:prSet/>
      <dgm:spPr/>
      <dgm:t>
        <a:bodyPr/>
        <a:lstStyle/>
        <a:p>
          <a:endParaRPr lang="en-US"/>
        </a:p>
      </dgm:t>
    </dgm:pt>
    <dgm:pt modelId="{63F3513E-91CC-49AA-8FEA-484E4021F86D}" type="sibTrans" cxnId="{0BC44333-DDC9-483A-B3D1-4239A312F92D}">
      <dgm:prSet/>
      <dgm:spPr/>
      <dgm:t>
        <a:bodyPr/>
        <a:lstStyle/>
        <a:p>
          <a:endParaRPr lang="en-US"/>
        </a:p>
      </dgm:t>
    </dgm:pt>
    <dgm:pt modelId="{2C1032D4-6AE6-44BD-AE40-6B66E99F4A0D}">
      <dgm:prSet/>
      <dgm:spPr/>
      <dgm:t>
        <a:bodyPr/>
        <a:lstStyle/>
        <a:p>
          <a:r>
            <a:rPr lang="en-US"/>
            <a:t>Σύνδεση τουρισμού, περιβάλλοντος και τοπικής παραγωγής</a:t>
          </a:r>
        </a:p>
      </dgm:t>
    </dgm:pt>
    <dgm:pt modelId="{E9D155AB-2266-41F1-87B8-FFCBDCE4389D}" type="parTrans" cxnId="{9012A4A9-6AAD-49D4-AF5E-27570825D854}">
      <dgm:prSet/>
      <dgm:spPr/>
      <dgm:t>
        <a:bodyPr/>
        <a:lstStyle/>
        <a:p>
          <a:endParaRPr lang="en-US"/>
        </a:p>
      </dgm:t>
    </dgm:pt>
    <dgm:pt modelId="{2C2FD42C-272F-4913-B795-3341F3A3C2E7}" type="sibTrans" cxnId="{9012A4A9-6AAD-49D4-AF5E-27570825D854}">
      <dgm:prSet/>
      <dgm:spPr/>
      <dgm:t>
        <a:bodyPr/>
        <a:lstStyle/>
        <a:p>
          <a:endParaRPr lang="en-US"/>
        </a:p>
      </dgm:t>
    </dgm:pt>
    <dgm:pt modelId="{C3451905-CACE-4801-AD94-CE0D7F415F75}">
      <dgm:prSet/>
      <dgm:spPr/>
      <dgm:t>
        <a:bodyPr/>
        <a:lstStyle/>
        <a:p>
          <a:r>
            <a:rPr lang="en-US"/>
            <a:t>Ανάδειξη παραδόσεων και τοπικής γαστρονομίας</a:t>
          </a:r>
        </a:p>
      </dgm:t>
    </dgm:pt>
    <dgm:pt modelId="{0B43080D-6BCB-44E3-ADF9-CECE8E247056}" type="parTrans" cxnId="{849A5D77-D361-460F-99FA-256D2ECFA4EB}">
      <dgm:prSet/>
      <dgm:spPr/>
      <dgm:t>
        <a:bodyPr/>
        <a:lstStyle/>
        <a:p>
          <a:endParaRPr lang="en-US"/>
        </a:p>
      </dgm:t>
    </dgm:pt>
    <dgm:pt modelId="{007AE6DE-7BA6-46BA-B297-A301AADD2853}" type="sibTrans" cxnId="{849A5D77-D361-460F-99FA-256D2ECFA4EB}">
      <dgm:prSet/>
      <dgm:spPr/>
      <dgm:t>
        <a:bodyPr/>
        <a:lstStyle/>
        <a:p>
          <a:endParaRPr lang="en-US"/>
        </a:p>
      </dgm:t>
    </dgm:pt>
    <dgm:pt modelId="{D6D0CFAF-6F16-4522-B0F9-EB682BE9B5DD}" type="pres">
      <dgm:prSet presAssocID="{C63AED7D-6658-4429-883D-E97D0C4DEED0}" presName="diagram" presStyleCnt="0">
        <dgm:presLayoutVars>
          <dgm:dir/>
          <dgm:resizeHandles val="exact"/>
        </dgm:presLayoutVars>
      </dgm:prSet>
      <dgm:spPr/>
    </dgm:pt>
    <dgm:pt modelId="{67106CCC-E2BD-41B5-AD01-E6C180515E8B}" type="pres">
      <dgm:prSet presAssocID="{2827C012-39E0-45E6-8AB5-0C8F3101B3F5}" presName="node" presStyleLbl="node1" presStyleIdx="0" presStyleCnt="3">
        <dgm:presLayoutVars>
          <dgm:bulletEnabled val="1"/>
        </dgm:presLayoutVars>
      </dgm:prSet>
      <dgm:spPr/>
    </dgm:pt>
    <dgm:pt modelId="{AEA422EF-3411-456A-9B6C-C71335152626}" type="pres">
      <dgm:prSet presAssocID="{63F3513E-91CC-49AA-8FEA-484E4021F86D}" presName="sibTrans" presStyleCnt="0"/>
      <dgm:spPr/>
    </dgm:pt>
    <dgm:pt modelId="{5F1A7DCB-34B1-4DB9-ABB7-9654373258CD}" type="pres">
      <dgm:prSet presAssocID="{2C1032D4-6AE6-44BD-AE40-6B66E99F4A0D}" presName="node" presStyleLbl="node1" presStyleIdx="1" presStyleCnt="3">
        <dgm:presLayoutVars>
          <dgm:bulletEnabled val="1"/>
        </dgm:presLayoutVars>
      </dgm:prSet>
      <dgm:spPr/>
    </dgm:pt>
    <dgm:pt modelId="{83E5057E-E543-4842-A8A3-5EBB2D9285B8}" type="pres">
      <dgm:prSet presAssocID="{2C2FD42C-272F-4913-B795-3341F3A3C2E7}" presName="sibTrans" presStyleCnt="0"/>
      <dgm:spPr/>
    </dgm:pt>
    <dgm:pt modelId="{CFD86B57-DD8A-4047-9E24-E51DA651EF4A}" type="pres">
      <dgm:prSet presAssocID="{C3451905-CACE-4801-AD94-CE0D7F415F75}" presName="node" presStyleLbl="node1" presStyleIdx="2" presStyleCnt="3">
        <dgm:presLayoutVars>
          <dgm:bulletEnabled val="1"/>
        </dgm:presLayoutVars>
      </dgm:prSet>
      <dgm:spPr/>
    </dgm:pt>
  </dgm:ptLst>
  <dgm:cxnLst>
    <dgm:cxn modelId="{09F6FD0A-C63E-45CB-B6A9-F44486290B3E}" type="presOf" srcId="{C63AED7D-6658-4429-883D-E97D0C4DEED0}" destId="{D6D0CFAF-6F16-4522-B0F9-EB682BE9B5DD}" srcOrd="0" destOrd="0" presId="urn:microsoft.com/office/officeart/2005/8/layout/default"/>
    <dgm:cxn modelId="{C669DD16-DC9D-48A7-B8AC-0CBB1A37EA53}" type="presOf" srcId="{2827C012-39E0-45E6-8AB5-0C8F3101B3F5}" destId="{67106CCC-E2BD-41B5-AD01-E6C180515E8B}" srcOrd="0" destOrd="0" presId="urn:microsoft.com/office/officeart/2005/8/layout/default"/>
    <dgm:cxn modelId="{0BC44333-DDC9-483A-B3D1-4239A312F92D}" srcId="{C63AED7D-6658-4429-883D-E97D0C4DEED0}" destId="{2827C012-39E0-45E6-8AB5-0C8F3101B3F5}" srcOrd="0" destOrd="0" parTransId="{03EADCBA-EF0A-4420-9048-6B422807F645}" sibTransId="{63F3513E-91CC-49AA-8FEA-484E4021F86D}"/>
    <dgm:cxn modelId="{849A5D77-D361-460F-99FA-256D2ECFA4EB}" srcId="{C63AED7D-6658-4429-883D-E97D0C4DEED0}" destId="{C3451905-CACE-4801-AD94-CE0D7F415F75}" srcOrd="2" destOrd="0" parTransId="{0B43080D-6BCB-44E3-ADF9-CECE8E247056}" sibTransId="{007AE6DE-7BA6-46BA-B297-A301AADD2853}"/>
    <dgm:cxn modelId="{0400E383-A8AF-498D-AC17-5D60579E5C9E}" type="presOf" srcId="{2C1032D4-6AE6-44BD-AE40-6B66E99F4A0D}" destId="{5F1A7DCB-34B1-4DB9-ABB7-9654373258CD}" srcOrd="0" destOrd="0" presId="urn:microsoft.com/office/officeart/2005/8/layout/default"/>
    <dgm:cxn modelId="{3DB7D9A6-0757-4C03-92DB-3335A6191B2F}" type="presOf" srcId="{C3451905-CACE-4801-AD94-CE0D7F415F75}" destId="{CFD86B57-DD8A-4047-9E24-E51DA651EF4A}" srcOrd="0" destOrd="0" presId="urn:microsoft.com/office/officeart/2005/8/layout/default"/>
    <dgm:cxn modelId="{9012A4A9-6AAD-49D4-AF5E-27570825D854}" srcId="{C63AED7D-6658-4429-883D-E97D0C4DEED0}" destId="{2C1032D4-6AE6-44BD-AE40-6B66E99F4A0D}" srcOrd="1" destOrd="0" parTransId="{E9D155AB-2266-41F1-87B8-FFCBDCE4389D}" sibTransId="{2C2FD42C-272F-4913-B795-3341F3A3C2E7}"/>
    <dgm:cxn modelId="{F87AF330-DBFE-41A5-A8CE-24EB04EDD87E}" type="presParOf" srcId="{D6D0CFAF-6F16-4522-B0F9-EB682BE9B5DD}" destId="{67106CCC-E2BD-41B5-AD01-E6C180515E8B}" srcOrd="0" destOrd="0" presId="urn:microsoft.com/office/officeart/2005/8/layout/default"/>
    <dgm:cxn modelId="{2085F34D-7B16-47AF-B504-A4A78758BF68}" type="presParOf" srcId="{D6D0CFAF-6F16-4522-B0F9-EB682BE9B5DD}" destId="{AEA422EF-3411-456A-9B6C-C71335152626}" srcOrd="1" destOrd="0" presId="urn:microsoft.com/office/officeart/2005/8/layout/default"/>
    <dgm:cxn modelId="{5A4D7561-9F11-493A-A63B-2335C3A75B85}" type="presParOf" srcId="{D6D0CFAF-6F16-4522-B0F9-EB682BE9B5DD}" destId="{5F1A7DCB-34B1-4DB9-ABB7-9654373258CD}" srcOrd="2" destOrd="0" presId="urn:microsoft.com/office/officeart/2005/8/layout/default"/>
    <dgm:cxn modelId="{83484F53-CC84-464C-8A26-22D5808412D6}" type="presParOf" srcId="{D6D0CFAF-6F16-4522-B0F9-EB682BE9B5DD}" destId="{83E5057E-E543-4842-A8A3-5EBB2D9285B8}" srcOrd="3" destOrd="0" presId="urn:microsoft.com/office/officeart/2005/8/layout/default"/>
    <dgm:cxn modelId="{78940398-0D6B-4138-9B27-975DD9E3D0D1}" type="presParOf" srcId="{D6D0CFAF-6F16-4522-B0F9-EB682BE9B5DD}" destId="{CFD86B57-DD8A-4047-9E24-E51DA651EF4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5DC916-CDDA-4C76-8D96-692804859B0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FBCE5A8-E5D8-4A7A-AE79-CBBB95015EA3}">
      <dgm:prSet/>
      <dgm:spPr/>
      <dgm:t>
        <a:bodyPr/>
        <a:lstStyle/>
        <a:p>
          <a:r>
            <a:rPr lang="el-GR"/>
            <a:t>• Παρουσίαση περιβαλλοντικής διαχείρισης &amp; τουρισμού</a:t>
          </a:r>
          <a:endParaRPr lang="en-US"/>
        </a:p>
      </dgm:t>
    </dgm:pt>
    <dgm:pt modelId="{9279FA7E-FC5B-460F-9A6F-1D517E7EB19B}" type="parTrans" cxnId="{14B87743-4560-43E1-A4E9-E09A35BA10C3}">
      <dgm:prSet/>
      <dgm:spPr/>
      <dgm:t>
        <a:bodyPr/>
        <a:lstStyle/>
        <a:p>
          <a:endParaRPr lang="en-US"/>
        </a:p>
      </dgm:t>
    </dgm:pt>
    <dgm:pt modelId="{F3FCBFB7-2B77-4F71-B2D9-987E3E17F7FD}" type="sibTrans" cxnId="{14B87743-4560-43E1-A4E9-E09A35BA10C3}">
      <dgm:prSet/>
      <dgm:spPr/>
      <dgm:t>
        <a:bodyPr/>
        <a:lstStyle/>
        <a:p>
          <a:endParaRPr lang="en-US"/>
        </a:p>
      </dgm:t>
    </dgm:pt>
    <dgm:pt modelId="{A81D3811-918D-4209-AD95-AA6A897D10A9}">
      <dgm:prSet/>
      <dgm:spPr/>
      <dgm:t>
        <a:bodyPr/>
        <a:lstStyle/>
        <a:p>
          <a:r>
            <a:rPr lang="el-GR"/>
            <a:t>• Διανομή φύλλων εργασίας στους μαθητές</a:t>
          </a:r>
          <a:endParaRPr lang="en-US"/>
        </a:p>
      </dgm:t>
    </dgm:pt>
    <dgm:pt modelId="{4669CED0-24FA-400C-8F52-D112F167B185}" type="parTrans" cxnId="{F226A740-8664-4220-B241-F88D0F500810}">
      <dgm:prSet/>
      <dgm:spPr/>
      <dgm:t>
        <a:bodyPr/>
        <a:lstStyle/>
        <a:p>
          <a:endParaRPr lang="en-US"/>
        </a:p>
      </dgm:t>
    </dgm:pt>
    <dgm:pt modelId="{650B6C2E-C637-4DCE-A734-6F68557ABC5A}" type="sibTrans" cxnId="{F226A740-8664-4220-B241-F88D0F500810}">
      <dgm:prSet/>
      <dgm:spPr/>
      <dgm:t>
        <a:bodyPr/>
        <a:lstStyle/>
        <a:p>
          <a:endParaRPr lang="en-US"/>
        </a:p>
      </dgm:t>
    </dgm:pt>
    <dgm:pt modelId="{2299DC30-EE86-45EE-88F9-5BB63AEBB045}">
      <dgm:prSet/>
      <dgm:spPr/>
      <dgm:t>
        <a:bodyPr/>
        <a:lstStyle/>
        <a:p>
          <a:r>
            <a:rPr lang="el-GR"/>
            <a:t>• Συζήτηση για βιώσιμες πρακτικές τουρισμού</a:t>
          </a:r>
          <a:endParaRPr lang="en-US"/>
        </a:p>
      </dgm:t>
    </dgm:pt>
    <dgm:pt modelId="{FFBF13C3-A373-4A7B-910E-920FA86C7551}" type="parTrans" cxnId="{F054466B-BAD8-4DB2-A716-A0C2EFC5A282}">
      <dgm:prSet/>
      <dgm:spPr/>
      <dgm:t>
        <a:bodyPr/>
        <a:lstStyle/>
        <a:p>
          <a:endParaRPr lang="en-US"/>
        </a:p>
      </dgm:t>
    </dgm:pt>
    <dgm:pt modelId="{7FD37591-A444-4E7D-BFE3-80A1F21F5597}" type="sibTrans" cxnId="{F054466B-BAD8-4DB2-A716-A0C2EFC5A282}">
      <dgm:prSet/>
      <dgm:spPr/>
      <dgm:t>
        <a:bodyPr/>
        <a:lstStyle/>
        <a:p>
          <a:endParaRPr lang="en-US"/>
        </a:p>
      </dgm:t>
    </dgm:pt>
    <dgm:pt modelId="{3C81CAE8-DF1A-46F5-8542-2D878F177BE3}">
      <dgm:prSet/>
      <dgm:spPr/>
      <dgm:t>
        <a:bodyPr/>
        <a:lstStyle/>
        <a:p>
          <a:r>
            <a:rPr lang="el-GR"/>
            <a:t>• Καλλιέργεια οικολογικής συνείδησης</a:t>
          </a:r>
          <a:endParaRPr lang="en-US"/>
        </a:p>
      </dgm:t>
    </dgm:pt>
    <dgm:pt modelId="{E5C36FBB-193D-4929-BF6D-38F43CF935FD}" type="parTrans" cxnId="{3CCB4AD0-0560-4752-B45F-B8C4DF99991A}">
      <dgm:prSet/>
      <dgm:spPr/>
      <dgm:t>
        <a:bodyPr/>
        <a:lstStyle/>
        <a:p>
          <a:endParaRPr lang="en-US"/>
        </a:p>
      </dgm:t>
    </dgm:pt>
    <dgm:pt modelId="{8C2C7B3B-2D2E-4BA2-AB12-CA4C34FC4301}" type="sibTrans" cxnId="{3CCB4AD0-0560-4752-B45F-B8C4DF99991A}">
      <dgm:prSet/>
      <dgm:spPr/>
      <dgm:t>
        <a:bodyPr/>
        <a:lstStyle/>
        <a:p>
          <a:endParaRPr lang="en-US"/>
        </a:p>
      </dgm:t>
    </dgm:pt>
    <dgm:pt modelId="{11F3C963-82F2-4280-8C0D-21069E62EBDB}" type="pres">
      <dgm:prSet presAssocID="{A85DC916-CDDA-4C76-8D96-692804859B0B}" presName="linear" presStyleCnt="0">
        <dgm:presLayoutVars>
          <dgm:animLvl val="lvl"/>
          <dgm:resizeHandles val="exact"/>
        </dgm:presLayoutVars>
      </dgm:prSet>
      <dgm:spPr/>
    </dgm:pt>
    <dgm:pt modelId="{EC543CD6-E640-499A-A169-1A5A1C233208}" type="pres">
      <dgm:prSet presAssocID="{2FBCE5A8-E5D8-4A7A-AE79-CBBB95015EA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65D200B-C28E-4C03-9E53-A25626E27C5B}" type="pres">
      <dgm:prSet presAssocID="{F3FCBFB7-2B77-4F71-B2D9-987E3E17F7FD}" presName="spacer" presStyleCnt="0"/>
      <dgm:spPr/>
    </dgm:pt>
    <dgm:pt modelId="{A8821C6C-8BEB-406A-86E0-B63C5870A160}" type="pres">
      <dgm:prSet presAssocID="{A81D3811-918D-4209-AD95-AA6A897D10A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2662BD2-8184-47AF-A845-790B7D7EC92F}" type="pres">
      <dgm:prSet presAssocID="{650B6C2E-C637-4DCE-A734-6F68557ABC5A}" presName="spacer" presStyleCnt="0"/>
      <dgm:spPr/>
    </dgm:pt>
    <dgm:pt modelId="{A9A6BC43-5E35-490F-A5B3-438676E95CE2}" type="pres">
      <dgm:prSet presAssocID="{2299DC30-EE86-45EE-88F9-5BB63AEBB04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0F71FD8-9A35-40E0-89AC-4376949326CD}" type="pres">
      <dgm:prSet presAssocID="{7FD37591-A444-4E7D-BFE3-80A1F21F5597}" presName="spacer" presStyleCnt="0"/>
      <dgm:spPr/>
    </dgm:pt>
    <dgm:pt modelId="{3F9EC902-C262-4144-80BA-F5ADB78FF304}" type="pres">
      <dgm:prSet presAssocID="{3C81CAE8-DF1A-46F5-8542-2D878F177BE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7769D13-5E41-4D96-9997-45DF27F7FD93}" type="presOf" srcId="{2299DC30-EE86-45EE-88F9-5BB63AEBB045}" destId="{A9A6BC43-5E35-490F-A5B3-438676E95CE2}" srcOrd="0" destOrd="0" presId="urn:microsoft.com/office/officeart/2005/8/layout/vList2"/>
    <dgm:cxn modelId="{F226A740-8664-4220-B241-F88D0F500810}" srcId="{A85DC916-CDDA-4C76-8D96-692804859B0B}" destId="{A81D3811-918D-4209-AD95-AA6A897D10A9}" srcOrd="1" destOrd="0" parTransId="{4669CED0-24FA-400C-8F52-D112F167B185}" sibTransId="{650B6C2E-C637-4DCE-A734-6F68557ABC5A}"/>
    <dgm:cxn modelId="{14B87743-4560-43E1-A4E9-E09A35BA10C3}" srcId="{A85DC916-CDDA-4C76-8D96-692804859B0B}" destId="{2FBCE5A8-E5D8-4A7A-AE79-CBBB95015EA3}" srcOrd="0" destOrd="0" parTransId="{9279FA7E-FC5B-460F-9A6F-1D517E7EB19B}" sibTransId="{F3FCBFB7-2B77-4F71-B2D9-987E3E17F7FD}"/>
    <dgm:cxn modelId="{F054466B-BAD8-4DB2-A716-A0C2EFC5A282}" srcId="{A85DC916-CDDA-4C76-8D96-692804859B0B}" destId="{2299DC30-EE86-45EE-88F9-5BB63AEBB045}" srcOrd="2" destOrd="0" parTransId="{FFBF13C3-A373-4A7B-910E-920FA86C7551}" sibTransId="{7FD37591-A444-4E7D-BFE3-80A1F21F5597}"/>
    <dgm:cxn modelId="{127B7B52-B4E9-45CE-857C-8D7F655C96D5}" type="presOf" srcId="{3C81CAE8-DF1A-46F5-8542-2D878F177BE3}" destId="{3F9EC902-C262-4144-80BA-F5ADB78FF304}" srcOrd="0" destOrd="0" presId="urn:microsoft.com/office/officeart/2005/8/layout/vList2"/>
    <dgm:cxn modelId="{93553BA3-7098-4C03-9A8F-FE4E30E5DF58}" type="presOf" srcId="{2FBCE5A8-E5D8-4A7A-AE79-CBBB95015EA3}" destId="{EC543CD6-E640-499A-A169-1A5A1C233208}" srcOrd="0" destOrd="0" presId="urn:microsoft.com/office/officeart/2005/8/layout/vList2"/>
    <dgm:cxn modelId="{4EF6CBA7-FC19-4D45-A83A-0ACE4674F580}" type="presOf" srcId="{A85DC916-CDDA-4C76-8D96-692804859B0B}" destId="{11F3C963-82F2-4280-8C0D-21069E62EBDB}" srcOrd="0" destOrd="0" presId="urn:microsoft.com/office/officeart/2005/8/layout/vList2"/>
    <dgm:cxn modelId="{3CCB4AD0-0560-4752-B45F-B8C4DF99991A}" srcId="{A85DC916-CDDA-4C76-8D96-692804859B0B}" destId="{3C81CAE8-DF1A-46F5-8542-2D878F177BE3}" srcOrd="3" destOrd="0" parTransId="{E5C36FBB-193D-4929-BF6D-38F43CF935FD}" sibTransId="{8C2C7B3B-2D2E-4BA2-AB12-CA4C34FC4301}"/>
    <dgm:cxn modelId="{C8649CD6-9701-4AF4-8C7F-91645A7145B4}" type="presOf" srcId="{A81D3811-918D-4209-AD95-AA6A897D10A9}" destId="{A8821C6C-8BEB-406A-86E0-B63C5870A160}" srcOrd="0" destOrd="0" presId="urn:microsoft.com/office/officeart/2005/8/layout/vList2"/>
    <dgm:cxn modelId="{E9D1C581-F4B3-454C-AB7C-6C1A14C86486}" type="presParOf" srcId="{11F3C963-82F2-4280-8C0D-21069E62EBDB}" destId="{EC543CD6-E640-499A-A169-1A5A1C233208}" srcOrd="0" destOrd="0" presId="urn:microsoft.com/office/officeart/2005/8/layout/vList2"/>
    <dgm:cxn modelId="{36E4D554-C87F-4490-8412-7A64E00636E3}" type="presParOf" srcId="{11F3C963-82F2-4280-8C0D-21069E62EBDB}" destId="{965D200B-C28E-4C03-9E53-A25626E27C5B}" srcOrd="1" destOrd="0" presId="urn:microsoft.com/office/officeart/2005/8/layout/vList2"/>
    <dgm:cxn modelId="{9C7FC1C2-0B69-4F19-A5C2-DE24C948EE4B}" type="presParOf" srcId="{11F3C963-82F2-4280-8C0D-21069E62EBDB}" destId="{A8821C6C-8BEB-406A-86E0-B63C5870A160}" srcOrd="2" destOrd="0" presId="urn:microsoft.com/office/officeart/2005/8/layout/vList2"/>
    <dgm:cxn modelId="{C27F8B61-58F0-4BD3-B30B-6DA68883624F}" type="presParOf" srcId="{11F3C963-82F2-4280-8C0D-21069E62EBDB}" destId="{62662BD2-8184-47AF-A845-790B7D7EC92F}" srcOrd="3" destOrd="0" presId="urn:microsoft.com/office/officeart/2005/8/layout/vList2"/>
    <dgm:cxn modelId="{E9B46C4C-0B76-40A6-A6D5-CD63EB3DC8B8}" type="presParOf" srcId="{11F3C963-82F2-4280-8C0D-21069E62EBDB}" destId="{A9A6BC43-5E35-490F-A5B3-438676E95CE2}" srcOrd="4" destOrd="0" presId="urn:microsoft.com/office/officeart/2005/8/layout/vList2"/>
    <dgm:cxn modelId="{D4C890BB-DD87-46B2-96B5-088556506CBE}" type="presParOf" srcId="{11F3C963-82F2-4280-8C0D-21069E62EBDB}" destId="{C0F71FD8-9A35-40E0-89AC-4376949326CD}" srcOrd="5" destOrd="0" presId="urn:microsoft.com/office/officeart/2005/8/layout/vList2"/>
    <dgm:cxn modelId="{BC03CCBC-EC00-48D9-9B68-BBF94CB03A07}" type="presParOf" srcId="{11F3C963-82F2-4280-8C0D-21069E62EBDB}" destId="{3F9EC902-C262-4144-80BA-F5ADB78FF30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3C8482-E8D9-4B5A-8B73-B1E8F7113133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1B6E8B4-4B50-4435-AC57-4B9FC4BD7910}">
      <dgm:prSet/>
      <dgm:spPr/>
      <dgm:t>
        <a:bodyPr/>
        <a:lstStyle/>
        <a:p>
          <a:r>
            <a:rPr lang="el-GR"/>
            <a:t>• Ενημέρωση για:</a:t>
          </a:r>
          <a:endParaRPr lang="en-US"/>
        </a:p>
      </dgm:t>
    </dgm:pt>
    <dgm:pt modelId="{DC2E954B-1D6D-45D9-A0E3-C9EC1BCA1959}" type="parTrans" cxnId="{B0B3C8C9-5291-4958-B7E4-B344FD9570F6}">
      <dgm:prSet/>
      <dgm:spPr/>
      <dgm:t>
        <a:bodyPr/>
        <a:lstStyle/>
        <a:p>
          <a:endParaRPr lang="en-US"/>
        </a:p>
      </dgm:t>
    </dgm:pt>
    <dgm:pt modelId="{357D9509-5D4F-4196-9C02-E01A069904F4}" type="sibTrans" cxnId="{B0B3C8C9-5291-4958-B7E4-B344FD9570F6}">
      <dgm:prSet/>
      <dgm:spPr/>
      <dgm:t>
        <a:bodyPr/>
        <a:lstStyle/>
        <a:p>
          <a:endParaRPr lang="en-US"/>
        </a:p>
      </dgm:t>
    </dgm:pt>
    <dgm:pt modelId="{403E069E-95F5-4147-9AE1-4CE6A58D8676}">
      <dgm:prSet/>
      <dgm:spPr/>
      <dgm:t>
        <a:bodyPr/>
        <a:lstStyle/>
        <a:p>
          <a:r>
            <a:rPr lang="el-GR"/>
            <a:t>– Τη σχέση τουρισμού και περιβάλλοντος</a:t>
          </a:r>
          <a:endParaRPr lang="en-US"/>
        </a:p>
      </dgm:t>
    </dgm:pt>
    <dgm:pt modelId="{54997577-5BA9-4B9F-A92F-9D68EECFB025}" type="parTrans" cxnId="{112979B3-A9BE-46D5-8AE4-7D8112A31EBF}">
      <dgm:prSet/>
      <dgm:spPr/>
      <dgm:t>
        <a:bodyPr/>
        <a:lstStyle/>
        <a:p>
          <a:endParaRPr lang="en-US"/>
        </a:p>
      </dgm:t>
    </dgm:pt>
    <dgm:pt modelId="{C010E17B-734D-4E96-8916-450F9716B2E7}" type="sibTrans" cxnId="{112979B3-A9BE-46D5-8AE4-7D8112A31EBF}">
      <dgm:prSet/>
      <dgm:spPr/>
      <dgm:t>
        <a:bodyPr/>
        <a:lstStyle/>
        <a:p>
          <a:endParaRPr lang="en-US"/>
        </a:p>
      </dgm:t>
    </dgm:pt>
    <dgm:pt modelId="{82E933FF-0E51-45C1-AAA2-17489EDB316A}">
      <dgm:prSet/>
      <dgm:spPr/>
      <dgm:t>
        <a:bodyPr/>
        <a:lstStyle/>
        <a:p>
          <a:r>
            <a:rPr lang="el-GR"/>
            <a:t>– Τη σημασία της λίμνης Κερκίνης</a:t>
          </a:r>
          <a:endParaRPr lang="en-US"/>
        </a:p>
      </dgm:t>
    </dgm:pt>
    <dgm:pt modelId="{2602B149-A5EA-461F-B666-D015FFCF4770}" type="parTrans" cxnId="{DAEC2575-291E-46AD-9898-120D22F43AD0}">
      <dgm:prSet/>
      <dgm:spPr/>
      <dgm:t>
        <a:bodyPr/>
        <a:lstStyle/>
        <a:p>
          <a:endParaRPr lang="en-US"/>
        </a:p>
      </dgm:t>
    </dgm:pt>
    <dgm:pt modelId="{FF0BFD21-6EE3-4659-A732-C48B21184510}" type="sibTrans" cxnId="{DAEC2575-291E-46AD-9898-120D22F43AD0}">
      <dgm:prSet/>
      <dgm:spPr/>
      <dgm:t>
        <a:bodyPr/>
        <a:lstStyle/>
        <a:p>
          <a:endParaRPr lang="en-US"/>
        </a:p>
      </dgm:t>
    </dgm:pt>
    <dgm:pt modelId="{39A10F20-AF9C-47E8-A2BB-032AF6ACBC48}">
      <dgm:prSet/>
      <dgm:spPr/>
      <dgm:t>
        <a:bodyPr/>
        <a:lstStyle/>
        <a:p>
          <a:r>
            <a:rPr lang="el-GR"/>
            <a:t>– Προκλήσεις της περιβαλλοντικής διαχείρισης</a:t>
          </a:r>
          <a:endParaRPr lang="en-US"/>
        </a:p>
      </dgm:t>
    </dgm:pt>
    <dgm:pt modelId="{412B5AB3-C176-41A4-B005-332294C57233}" type="parTrans" cxnId="{4DAFDC94-2468-4216-BCA7-DB818788FF84}">
      <dgm:prSet/>
      <dgm:spPr/>
      <dgm:t>
        <a:bodyPr/>
        <a:lstStyle/>
        <a:p>
          <a:endParaRPr lang="en-US"/>
        </a:p>
      </dgm:t>
    </dgm:pt>
    <dgm:pt modelId="{EF59DA3D-D509-483C-9267-5E97CB104F65}" type="sibTrans" cxnId="{4DAFDC94-2468-4216-BCA7-DB818788FF84}">
      <dgm:prSet/>
      <dgm:spPr/>
      <dgm:t>
        <a:bodyPr/>
        <a:lstStyle/>
        <a:p>
          <a:endParaRPr lang="en-US"/>
        </a:p>
      </dgm:t>
    </dgm:pt>
    <dgm:pt modelId="{A29E55A5-8918-49A1-993E-065F219B46EA}" type="pres">
      <dgm:prSet presAssocID="{D03C8482-E8D9-4B5A-8B73-B1E8F7113133}" presName="linear" presStyleCnt="0">
        <dgm:presLayoutVars>
          <dgm:dir/>
          <dgm:animLvl val="lvl"/>
          <dgm:resizeHandles val="exact"/>
        </dgm:presLayoutVars>
      </dgm:prSet>
      <dgm:spPr/>
    </dgm:pt>
    <dgm:pt modelId="{0E22FB80-B0E6-4C9C-A6F8-48321E2FEFE3}" type="pres">
      <dgm:prSet presAssocID="{51B6E8B4-4B50-4435-AC57-4B9FC4BD7910}" presName="parentLin" presStyleCnt="0"/>
      <dgm:spPr/>
    </dgm:pt>
    <dgm:pt modelId="{F9EB9397-56C4-4F92-9593-1B9AAC234DDF}" type="pres">
      <dgm:prSet presAssocID="{51B6E8B4-4B50-4435-AC57-4B9FC4BD7910}" presName="parentLeftMargin" presStyleLbl="node1" presStyleIdx="0" presStyleCnt="4"/>
      <dgm:spPr/>
    </dgm:pt>
    <dgm:pt modelId="{746E0A87-8CB5-4FAB-9420-BA326A853586}" type="pres">
      <dgm:prSet presAssocID="{51B6E8B4-4B50-4435-AC57-4B9FC4BD791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CAB4A7C-E7FE-4E79-9A80-AD4688DE7B15}" type="pres">
      <dgm:prSet presAssocID="{51B6E8B4-4B50-4435-AC57-4B9FC4BD7910}" presName="negativeSpace" presStyleCnt="0"/>
      <dgm:spPr/>
    </dgm:pt>
    <dgm:pt modelId="{41BF94CB-6984-44A5-839C-ABC30155918C}" type="pres">
      <dgm:prSet presAssocID="{51B6E8B4-4B50-4435-AC57-4B9FC4BD7910}" presName="childText" presStyleLbl="conFgAcc1" presStyleIdx="0" presStyleCnt="4">
        <dgm:presLayoutVars>
          <dgm:bulletEnabled val="1"/>
        </dgm:presLayoutVars>
      </dgm:prSet>
      <dgm:spPr/>
    </dgm:pt>
    <dgm:pt modelId="{22DF8DE7-D8F7-4CBC-A658-8CBF9DD1767D}" type="pres">
      <dgm:prSet presAssocID="{357D9509-5D4F-4196-9C02-E01A069904F4}" presName="spaceBetweenRectangles" presStyleCnt="0"/>
      <dgm:spPr/>
    </dgm:pt>
    <dgm:pt modelId="{D08ADEA7-64C5-4E53-BCEC-1A6B808742DF}" type="pres">
      <dgm:prSet presAssocID="{403E069E-95F5-4147-9AE1-4CE6A58D8676}" presName="parentLin" presStyleCnt="0"/>
      <dgm:spPr/>
    </dgm:pt>
    <dgm:pt modelId="{62F6B74A-634F-4770-8063-97B638BCD349}" type="pres">
      <dgm:prSet presAssocID="{403E069E-95F5-4147-9AE1-4CE6A58D8676}" presName="parentLeftMargin" presStyleLbl="node1" presStyleIdx="0" presStyleCnt="4"/>
      <dgm:spPr/>
    </dgm:pt>
    <dgm:pt modelId="{727D77E4-91D7-4430-A0D0-C3C3C5A1B2C0}" type="pres">
      <dgm:prSet presAssocID="{403E069E-95F5-4147-9AE1-4CE6A58D867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4A968DD-8CC8-4ADF-A982-80FC003092B5}" type="pres">
      <dgm:prSet presAssocID="{403E069E-95F5-4147-9AE1-4CE6A58D8676}" presName="negativeSpace" presStyleCnt="0"/>
      <dgm:spPr/>
    </dgm:pt>
    <dgm:pt modelId="{4666D4C8-2A87-425A-A973-4440DFED5451}" type="pres">
      <dgm:prSet presAssocID="{403E069E-95F5-4147-9AE1-4CE6A58D8676}" presName="childText" presStyleLbl="conFgAcc1" presStyleIdx="1" presStyleCnt="4">
        <dgm:presLayoutVars>
          <dgm:bulletEnabled val="1"/>
        </dgm:presLayoutVars>
      </dgm:prSet>
      <dgm:spPr/>
    </dgm:pt>
    <dgm:pt modelId="{B0D9D6FC-FF9B-47E1-9C46-B20C28D9F70B}" type="pres">
      <dgm:prSet presAssocID="{C010E17B-734D-4E96-8916-450F9716B2E7}" presName="spaceBetweenRectangles" presStyleCnt="0"/>
      <dgm:spPr/>
    </dgm:pt>
    <dgm:pt modelId="{9617A0C8-7665-4DBD-81D6-A61C76058F0C}" type="pres">
      <dgm:prSet presAssocID="{82E933FF-0E51-45C1-AAA2-17489EDB316A}" presName="parentLin" presStyleCnt="0"/>
      <dgm:spPr/>
    </dgm:pt>
    <dgm:pt modelId="{C242DA7A-B53E-4806-A80E-2121B625F088}" type="pres">
      <dgm:prSet presAssocID="{82E933FF-0E51-45C1-AAA2-17489EDB316A}" presName="parentLeftMargin" presStyleLbl="node1" presStyleIdx="1" presStyleCnt="4"/>
      <dgm:spPr/>
    </dgm:pt>
    <dgm:pt modelId="{ED74EBD2-A091-4B36-BAF3-3626D0C1D7A1}" type="pres">
      <dgm:prSet presAssocID="{82E933FF-0E51-45C1-AAA2-17489EDB316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CBCC429-3D25-40F7-9863-255584B484C9}" type="pres">
      <dgm:prSet presAssocID="{82E933FF-0E51-45C1-AAA2-17489EDB316A}" presName="negativeSpace" presStyleCnt="0"/>
      <dgm:spPr/>
    </dgm:pt>
    <dgm:pt modelId="{F69238A3-2D55-451C-AB5F-441B29AFE369}" type="pres">
      <dgm:prSet presAssocID="{82E933FF-0E51-45C1-AAA2-17489EDB316A}" presName="childText" presStyleLbl="conFgAcc1" presStyleIdx="2" presStyleCnt="4">
        <dgm:presLayoutVars>
          <dgm:bulletEnabled val="1"/>
        </dgm:presLayoutVars>
      </dgm:prSet>
      <dgm:spPr/>
    </dgm:pt>
    <dgm:pt modelId="{FF82EFFF-3B4B-4877-954C-34C98A3F1B7D}" type="pres">
      <dgm:prSet presAssocID="{FF0BFD21-6EE3-4659-A732-C48B21184510}" presName="spaceBetweenRectangles" presStyleCnt="0"/>
      <dgm:spPr/>
    </dgm:pt>
    <dgm:pt modelId="{ACF45BED-067B-47AC-9A23-887672E90DD1}" type="pres">
      <dgm:prSet presAssocID="{39A10F20-AF9C-47E8-A2BB-032AF6ACBC48}" presName="parentLin" presStyleCnt="0"/>
      <dgm:spPr/>
    </dgm:pt>
    <dgm:pt modelId="{42BB3F4C-8962-4695-B55B-7506566C6E6C}" type="pres">
      <dgm:prSet presAssocID="{39A10F20-AF9C-47E8-A2BB-032AF6ACBC48}" presName="parentLeftMargin" presStyleLbl="node1" presStyleIdx="2" presStyleCnt="4"/>
      <dgm:spPr/>
    </dgm:pt>
    <dgm:pt modelId="{6C2EC815-B855-425F-80CA-8FC06ADAA2D7}" type="pres">
      <dgm:prSet presAssocID="{39A10F20-AF9C-47E8-A2BB-032AF6ACBC4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1551CC7-5AD5-4405-8BEB-4A2C711E987D}" type="pres">
      <dgm:prSet presAssocID="{39A10F20-AF9C-47E8-A2BB-032AF6ACBC48}" presName="negativeSpace" presStyleCnt="0"/>
      <dgm:spPr/>
    </dgm:pt>
    <dgm:pt modelId="{9E82223F-4CFA-4FFF-8968-31DEF2DB55AE}" type="pres">
      <dgm:prSet presAssocID="{39A10F20-AF9C-47E8-A2BB-032AF6ACBC4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5A02901-96B8-458F-8A19-62E44F16F24C}" type="presOf" srcId="{51B6E8B4-4B50-4435-AC57-4B9FC4BD7910}" destId="{746E0A87-8CB5-4FAB-9420-BA326A853586}" srcOrd="1" destOrd="0" presId="urn:microsoft.com/office/officeart/2005/8/layout/list1"/>
    <dgm:cxn modelId="{6536AB0C-BD00-4C65-81D9-90192DC9B3C8}" type="presOf" srcId="{39A10F20-AF9C-47E8-A2BB-032AF6ACBC48}" destId="{6C2EC815-B855-425F-80CA-8FC06ADAA2D7}" srcOrd="1" destOrd="0" presId="urn:microsoft.com/office/officeart/2005/8/layout/list1"/>
    <dgm:cxn modelId="{D8634718-7F2A-4062-A5D1-FF6726FF873D}" type="presOf" srcId="{82E933FF-0E51-45C1-AAA2-17489EDB316A}" destId="{ED74EBD2-A091-4B36-BAF3-3626D0C1D7A1}" srcOrd="1" destOrd="0" presId="urn:microsoft.com/office/officeart/2005/8/layout/list1"/>
    <dgm:cxn modelId="{956AC322-E407-4EB1-89D8-32C3D3A605DA}" type="presOf" srcId="{82E933FF-0E51-45C1-AAA2-17489EDB316A}" destId="{C242DA7A-B53E-4806-A80E-2121B625F088}" srcOrd="0" destOrd="0" presId="urn:microsoft.com/office/officeart/2005/8/layout/list1"/>
    <dgm:cxn modelId="{C03BC837-9A73-4B09-8C7B-724CBFEEEA03}" type="presOf" srcId="{39A10F20-AF9C-47E8-A2BB-032AF6ACBC48}" destId="{42BB3F4C-8962-4695-B55B-7506566C6E6C}" srcOrd="0" destOrd="0" presId="urn:microsoft.com/office/officeart/2005/8/layout/list1"/>
    <dgm:cxn modelId="{935F8F3D-5E51-4642-B109-EBFACC3AF6B0}" type="presOf" srcId="{51B6E8B4-4B50-4435-AC57-4B9FC4BD7910}" destId="{F9EB9397-56C4-4F92-9593-1B9AAC234DDF}" srcOrd="0" destOrd="0" presId="urn:microsoft.com/office/officeart/2005/8/layout/list1"/>
    <dgm:cxn modelId="{B99A096D-795B-489C-ACAE-7A2B7D9C2E98}" type="presOf" srcId="{D03C8482-E8D9-4B5A-8B73-B1E8F7113133}" destId="{A29E55A5-8918-49A1-993E-065F219B46EA}" srcOrd="0" destOrd="0" presId="urn:microsoft.com/office/officeart/2005/8/layout/list1"/>
    <dgm:cxn modelId="{DAEC2575-291E-46AD-9898-120D22F43AD0}" srcId="{D03C8482-E8D9-4B5A-8B73-B1E8F7113133}" destId="{82E933FF-0E51-45C1-AAA2-17489EDB316A}" srcOrd="2" destOrd="0" parTransId="{2602B149-A5EA-461F-B666-D015FFCF4770}" sibTransId="{FF0BFD21-6EE3-4659-A732-C48B21184510}"/>
    <dgm:cxn modelId="{6D77C189-E966-425F-9BD4-F64B535B0EC6}" type="presOf" srcId="{403E069E-95F5-4147-9AE1-4CE6A58D8676}" destId="{62F6B74A-634F-4770-8063-97B638BCD349}" srcOrd="0" destOrd="0" presId="urn:microsoft.com/office/officeart/2005/8/layout/list1"/>
    <dgm:cxn modelId="{4DAFDC94-2468-4216-BCA7-DB818788FF84}" srcId="{D03C8482-E8D9-4B5A-8B73-B1E8F7113133}" destId="{39A10F20-AF9C-47E8-A2BB-032AF6ACBC48}" srcOrd="3" destOrd="0" parTransId="{412B5AB3-C176-41A4-B005-332294C57233}" sibTransId="{EF59DA3D-D509-483C-9267-5E97CB104F65}"/>
    <dgm:cxn modelId="{8F690D98-E633-4D59-87C2-0A4493A2774F}" type="presOf" srcId="{403E069E-95F5-4147-9AE1-4CE6A58D8676}" destId="{727D77E4-91D7-4430-A0D0-C3C3C5A1B2C0}" srcOrd="1" destOrd="0" presId="urn:microsoft.com/office/officeart/2005/8/layout/list1"/>
    <dgm:cxn modelId="{112979B3-A9BE-46D5-8AE4-7D8112A31EBF}" srcId="{D03C8482-E8D9-4B5A-8B73-B1E8F7113133}" destId="{403E069E-95F5-4147-9AE1-4CE6A58D8676}" srcOrd="1" destOrd="0" parTransId="{54997577-5BA9-4B9F-A92F-9D68EECFB025}" sibTransId="{C010E17B-734D-4E96-8916-450F9716B2E7}"/>
    <dgm:cxn modelId="{B0B3C8C9-5291-4958-B7E4-B344FD9570F6}" srcId="{D03C8482-E8D9-4B5A-8B73-B1E8F7113133}" destId="{51B6E8B4-4B50-4435-AC57-4B9FC4BD7910}" srcOrd="0" destOrd="0" parTransId="{DC2E954B-1D6D-45D9-A0E3-C9EC1BCA1959}" sibTransId="{357D9509-5D4F-4196-9C02-E01A069904F4}"/>
    <dgm:cxn modelId="{B47C8F18-54E2-4D21-9463-13B541D87D54}" type="presParOf" srcId="{A29E55A5-8918-49A1-993E-065F219B46EA}" destId="{0E22FB80-B0E6-4C9C-A6F8-48321E2FEFE3}" srcOrd="0" destOrd="0" presId="urn:microsoft.com/office/officeart/2005/8/layout/list1"/>
    <dgm:cxn modelId="{7EC9617D-BAB4-42FC-A601-50A85BB58505}" type="presParOf" srcId="{0E22FB80-B0E6-4C9C-A6F8-48321E2FEFE3}" destId="{F9EB9397-56C4-4F92-9593-1B9AAC234DDF}" srcOrd="0" destOrd="0" presId="urn:microsoft.com/office/officeart/2005/8/layout/list1"/>
    <dgm:cxn modelId="{2F173A6A-C82B-4BCA-A349-7C600EFE0887}" type="presParOf" srcId="{0E22FB80-B0E6-4C9C-A6F8-48321E2FEFE3}" destId="{746E0A87-8CB5-4FAB-9420-BA326A853586}" srcOrd="1" destOrd="0" presId="urn:microsoft.com/office/officeart/2005/8/layout/list1"/>
    <dgm:cxn modelId="{70B38DCC-8E46-49E0-83F2-C585D2623EE0}" type="presParOf" srcId="{A29E55A5-8918-49A1-993E-065F219B46EA}" destId="{BCAB4A7C-E7FE-4E79-9A80-AD4688DE7B15}" srcOrd="1" destOrd="0" presId="urn:microsoft.com/office/officeart/2005/8/layout/list1"/>
    <dgm:cxn modelId="{E78EC29F-DB2D-4FCB-A014-463665311CD8}" type="presParOf" srcId="{A29E55A5-8918-49A1-993E-065F219B46EA}" destId="{41BF94CB-6984-44A5-839C-ABC30155918C}" srcOrd="2" destOrd="0" presId="urn:microsoft.com/office/officeart/2005/8/layout/list1"/>
    <dgm:cxn modelId="{9E608AF4-0C25-4332-B404-D96313A34964}" type="presParOf" srcId="{A29E55A5-8918-49A1-993E-065F219B46EA}" destId="{22DF8DE7-D8F7-4CBC-A658-8CBF9DD1767D}" srcOrd="3" destOrd="0" presId="urn:microsoft.com/office/officeart/2005/8/layout/list1"/>
    <dgm:cxn modelId="{6FC76AF2-6231-4816-8C13-6337AAC44950}" type="presParOf" srcId="{A29E55A5-8918-49A1-993E-065F219B46EA}" destId="{D08ADEA7-64C5-4E53-BCEC-1A6B808742DF}" srcOrd="4" destOrd="0" presId="urn:microsoft.com/office/officeart/2005/8/layout/list1"/>
    <dgm:cxn modelId="{CD49AF04-3802-43BA-A501-337CBCCF2992}" type="presParOf" srcId="{D08ADEA7-64C5-4E53-BCEC-1A6B808742DF}" destId="{62F6B74A-634F-4770-8063-97B638BCD349}" srcOrd="0" destOrd="0" presId="urn:microsoft.com/office/officeart/2005/8/layout/list1"/>
    <dgm:cxn modelId="{1622A09A-BF99-4DDD-B9B3-BED5D590BFC7}" type="presParOf" srcId="{D08ADEA7-64C5-4E53-BCEC-1A6B808742DF}" destId="{727D77E4-91D7-4430-A0D0-C3C3C5A1B2C0}" srcOrd="1" destOrd="0" presId="urn:microsoft.com/office/officeart/2005/8/layout/list1"/>
    <dgm:cxn modelId="{15904E72-B4EC-4BEA-8943-6CBDBFBC016C}" type="presParOf" srcId="{A29E55A5-8918-49A1-993E-065F219B46EA}" destId="{B4A968DD-8CC8-4ADF-A982-80FC003092B5}" srcOrd="5" destOrd="0" presId="urn:microsoft.com/office/officeart/2005/8/layout/list1"/>
    <dgm:cxn modelId="{55097673-2039-47B2-8AB8-635B57DAC392}" type="presParOf" srcId="{A29E55A5-8918-49A1-993E-065F219B46EA}" destId="{4666D4C8-2A87-425A-A973-4440DFED5451}" srcOrd="6" destOrd="0" presId="urn:microsoft.com/office/officeart/2005/8/layout/list1"/>
    <dgm:cxn modelId="{8DC6E61E-F520-47CE-82E9-6AE54A1CE49B}" type="presParOf" srcId="{A29E55A5-8918-49A1-993E-065F219B46EA}" destId="{B0D9D6FC-FF9B-47E1-9C46-B20C28D9F70B}" srcOrd="7" destOrd="0" presId="urn:microsoft.com/office/officeart/2005/8/layout/list1"/>
    <dgm:cxn modelId="{4EE763B5-0396-44BD-AED7-BCAAA22E26F5}" type="presParOf" srcId="{A29E55A5-8918-49A1-993E-065F219B46EA}" destId="{9617A0C8-7665-4DBD-81D6-A61C76058F0C}" srcOrd="8" destOrd="0" presId="urn:microsoft.com/office/officeart/2005/8/layout/list1"/>
    <dgm:cxn modelId="{ED9CB996-87D9-4FAA-B6FA-70D4B164A1A2}" type="presParOf" srcId="{9617A0C8-7665-4DBD-81D6-A61C76058F0C}" destId="{C242DA7A-B53E-4806-A80E-2121B625F088}" srcOrd="0" destOrd="0" presId="urn:microsoft.com/office/officeart/2005/8/layout/list1"/>
    <dgm:cxn modelId="{13C3D685-D001-4044-A4CD-A35A7694308C}" type="presParOf" srcId="{9617A0C8-7665-4DBD-81D6-A61C76058F0C}" destId="{ED74EBD2-A091-4B36-BAF3-3626D0C1D7A1}" srcOrd="1" destOrd="0" presId="urn:microsoft.com/office/officeart/2005/8/layout/list1"/>
    <dgm:cxn modelId="{1D60D481-2660-4C80-8A55-B7AAD19968AC}" type="presParOf" srcId="{A29E55A5-8918-49A1-993E-065F219B46EA}" destId="{3CBCC429-3D25-40F7-9863-255584B484C9}" srcOrd="9" destOrd="0" presId="urn:microsoft.com/office/officeart/2005/8/layout/list1"/>
    <dgm:cxn modelId="{3970AB45-F071-4D93-BCA1-E6BBE4A231F6}" type="presParOf" srcId="{A29E55A5-8918-49A1-993E-065F219B46EA}" destId="{F69238A3-2D55-451C-AB5F-441B29AFE369}" srcOrd="10" destOrd="0" presId="urn:microsoft.com/office/officeart/2005/8/layout/list1"/>
    <dgm:cxn modelId="{69C899CC-E327-403F-8C66-3E9F29EB1862}" type="presParOf" srcId="{A29E55A5-8918-49A1-993E-065F219B46EA}" destId="{FF82EFFF-3B4B-4877-954C-34C98A3F1B7D}" srcOrd="11" destOrd="0" presId="urn:microsoft.com/office/officeart/2005/8/layout/list1"/>
    <dgm:cxn modelId="{F7856F40-E971-4949-8FC7-BBB388489E14}" type="presParOf" srcId="{A29E55A5-8918-49A1-993E-065F219B46EA}" destId="{ACF45BED-067B-47AC-9A23-887672E90DD1}" srcOrd="12" destOrd="0" presId="urn:microsoft.com/office/officeart/2005/8/layout/list1"/>
    <dgm:cxn modelId="{2C8CD3D5-4EA1-4F42-9F61-3C765FAD7D47}" type="presParOf" srcId="{ACF45BED-067B-47AC-9A23-887672E90DD1}" destId="{42BB3F4C-8962-4695-B55B-7506566C6E6C}" srcOrd="0" destOrd="0" presId="urn:microsoft.com/office/officeart/2005/8/layout/list1"/>
    <dgm:cxn modelId="{26445F0B-977F-4B54-980F-262413DB5D2B}" type="presParOf" srcId="{ACF45BED-067B-47AC-9A23-887672E90DD1}" destId="{6C2EC815-B855-425F-80CA-8FC06ADAA2D7}" srcOrd="1" destOrd="0" presId="urn:microsoft.com/office/officeart/2005/8/layout/list1"/>
    <dgm:cxn modelId="{3FB92056-4F44-4D8F-8D5D-40EDF84F4F22}" type="presParOf" srcId="{A29E55A5-8918-49A1-993E-065F219B46EA}" destId="{61551CC7-5AD5-4405-8BEB-4A2C711E987D}" srcOrd="13" destOrd="0" presId="urn:microsoft.com/office/officeart/2005/8/layout/list1"/>
    <dgm:cxn modelId="{B08BA8D2-9CD7-41C4-9DE6-9CF2E57931A5}" type="presParOf" srcId="{A29E55A5-8918-49A1-993E-065F219B46EA}" destId="{9E82223F-4CFA-4FFF-8968-31DEF2DB55A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544180-29EF-4B1B-80F8-D99DC33953AE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A2A7AED-1E07-4528-86C3-68201EA1F30A}">
      <dgm:prSet/>
      <dgm:spPr/>
      <dgm:t>
        <a:bodyPr/>
        <a:lstStyle/>
        <a:p>
          <a:r>
            <a:rPr lang="el-GR"/>
            <a:t>• Διανομή φύλλων εργασίας με στόχο:</a:t>
          </a:r>
          <a:endParaRPr lang="en-US"/>
        </a:p>
      </dgm:t>
    </dgm:pt>
    <dgm:pt modelId="{D780CD2D-05EA-4809-B31D-A2288FF8E208}" type="parTrans" cxnId="{2E7D253D-011D-40C8-8E1F-77371A3016A7}">
      <dgm:prSet/>
      <dgm:spPr/>
      <dgm:t>
        <a:bodyPr/>
        <a:lstStyle/>
        <a:p>
          <a:endParaRPr lang="en-US"/>
        </a:p>
      </dgm:t>
    </dgm:pt>
    <dgm:pt modelId="{EB70A99C-DD85-49D7-B70C-15405405B2A6}" type="sibTrans" cxnId="{2E7D253D-011D-40C8-8E1F-77371A3016A7}">
      <dgm:prSet/>
      <dgm:spPr/>
      <dgm:t>
        <a:bodyPr/>
        <a:lstStyle/>
        <a:p>
          <a:endParaRPr lang="en-US"/>
        </a:p>
      </dgm:t>
    </dgm:pt>
    <dgm:pt modelId="{22D61E0E-324E-47A3-B980-5DF670406921}">
      <dgm:prSet/>
      <dgm:spPr/>
      <dgm:t>
        <a:bodyPr/>
        <a:lstStyle/>
        <a:p>
          <a:r>
            <a:rPr lang="el-GR"/>
            <a:t>– Κατανόηση του περιβαλλοντικού αποτυπώματος του τουρισμού</a:t>
          </a:r>
          <a:endParaRPr lang="en-US"/>
        </a:p>
      </dgm:t>
    </dgm:pt>
    <dgm:pt modelId="{4467CCC2-6FC2-443B-B515-4B66A153D427}" type="parTrans" cxnId="{A8EDB709-4865-4DB1-93B4-121DCBE456F1}">
      <dgm:prSet/>
      <dgm:spPr/>
      <dgm:t>
        <a:bodyPr/>
        <a:lstStyle/>
        <a:p>
          <a:endParaRPr lang="en-US"/>
        </a:p>
      </dgm:t>
    </dgm:pt>
    <dgm:pt modelId="{BE0F7F75-CDEC-409C-92D6-4A5B06E8EA66}" type="sibTrans" cxnId="{A8EDB709-4865-4DB1-93B4-121DCBE456F1}">
      <dgm:prSet/>
      <dgm:spPr/>
      <dgm:t>
        <a:bodyPr/>
        <a:lstStyle/>
        <a:p>
          <a:endParaRPr lang="en-US"/>
        </a:p>
      </dgm:t>
    </dgm:pt>
    <dgm:pt modelId="{E91DC2DE-0186-45F8-95B4-7695D6837172}">
      <dgm:prSet/>
      <dgm:spPr/>
      <dgm:t>
        <a:bodyPr/>
        <a:lstStyle/>
        <a:p>
          <a:r>
            <a:rPr lang="el-GR"/>
            <a:t>– Προτάσεις βιώσιμων πρακτικών από τους μαθητές</a:t>
          </a:r>
          <a:endParaRPr lang="en-US"/>
        </a:p>
      </dgm:t>
    </dgm:pt>
    <dgm:pt modelId="{AAA72DF7-0E23-433D-A9EC-C14A541FF1AA}" type="parTrans" cxnId="{FC045B3E-ABB8-4E6A-A474-5A8AFBFB4E50}">
      <dgm:prSet/>
      <dgm:spPr/>
      <dgm:t>
        <a:bodyPr/>
        <a:lstStyle/>
        <a:p>
          <a:endParaRPr lang="en-US"/>
        </a:p>
      </dgm:t>
    </dgm:pt>
    <dgm:pt modelId="{38B9C4E2-99A5-49CE-B17C-192DCD5122EE}" type="sibTrans" cxnId="{FC045B3E-ABB8-4E6A-A474-5A8AFBFB4E50}">
      <dgm:prSet/>
      <dgm:spPr/>
      <dgm:t>
        <a:bodyPr/>
        <a:lstStyle/>
        <a:p>
          <a:endParaRPr lang="en-US"/>
        </a:p>
      </dgm:t>
    </dgm:pt>
    <dgm:pt modelId="{351C0DC5-1525-40CE-9AD9-3C54DE27A111}">
      <dgm:prSet/>
      <dgm:spPr/>
      <dgm:t>
        <a:bodyPr/>
        <a:lstStyle/>
        <a:p>
          <a:r>
            <a:rPr lang="el-GR"/>
            <a:t>• Ενεργή συμμετοχή και δημιουργικός διάλογος</a:t>
          </a:r>
          <a:endParaRPr lang="en-US"/>
        </a:p>
      </dgm:t>
    </dgm:pt>
    <dgm:pt modelId="{925686B9-1FED-4867-84BC-AF205679537E}" type="parTrans" cxnId="{3EDCEE59-C05E-4336-9FFC-4072CFAB95E8}">
      <dgm:prSet/>
      <dgm:spPr/>
      <dgm:t>
        <a:bodyPr/>
        <a:lstStyle/>
        <a:p>
          <a:endParaRPr lang="en-US"/>
        </a:p>
      </dgm:t>
    </dgm:pt>
    <dgm:pt modelId="{1E717D78-F0E9-4AB2-AB56-788F1F9B04F2}" type="sibTrans" cxnId="{3EDCEE59-C05E-4336-9FFC-4072CFAB95E8}">
      <dgm:prSet/>
      <dgm:spPr/>
      <dgm:t>
        <a:bodyPr/>
        <a:lstStyle/>
        <a:p>
          <a:endParaRPr lang="en-US"/>
        </a:p>
      </dgm:t>
    </dgm:pt>
    <dgm:pt modelId="{B4B9C0E2-1478-4A60-ABB1-9B5B5789806C}" type="pres">
      <dgm:prSet presAssocID="{72544180-29EF-4B1B-80F8-D99DC33953AE}" presName="matrix" presStyleCnt="0">
        <dgm:presLayoutVars>
          <dgm:chMax val="1"/>
          <dgm:dir/>
          <dgm:resizeHandles val="exact"/>
        </dgm:presLayoutVars>
      </dgm:prSet>
      <dgm:spPr/>
    </dgm:pt>
    <dgm:pt modelId="{E011BBBD-4DBF-4A20-B438-1FC507B8F2FC}" type="pres">
      <dgm:prSet presAssocID="{72544180-29EF-4B1B-80F8-D99DC33953AE}" presName="diamond" presStyleLbl="bgShp" presStyleIdx="0" presStyleCnt="1"/>
      <dgm:spPr/>
    </dgm:pt>
    <dgm:pt modelId="{FDA588E6-61CD-43C1-AE3D-8515F17B8357}" type="pres">
      <dgm:prSet presAssocID="{72544180-29EF-4B1B-80F8-D99DC33953A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7225824-D901-49CA-BE6A-461BECF0B670}" type="pres">
      <dgm:prSet presAssocID="{72544180-29EF-4B1B-80F8-D99DC33953A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2DE4B44-719D-46CC-A923-E44165D9ACC6}" type="pres">
      <dgm:prSet presAssocID="{72544180-29EF-4B1B-80F8-D99DC33953A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45D924C-517D-4A82-8479-F61533C667D9}" type="pres">
      <dgm:prSet presAssocID="{72544180-29EF-4B1B-80F8-D99DC33953A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8EDB709-4865-4DB1-93B4-121DCBE456F1}" srcId="{72544180-29EF-4B1B-80F8-D99DC33953AE}" destId="{22D61E0E-324E-47A3-B980-5DF670406921}" srcOrd="1" destOrd="0" parTransId="{4467CCC2-6FC2-443B-B515-4B66A153D427}" sibTransId="{BE0F7F75-CDEC-409C-92D6-4A5B06E8EA66}"/>
    <dgm:cxn modelId="{34758623-6D57-4743-9C53-5D72135BAD0A}" type="presOf" srcId="{72544180-29EF-4B1B-80F8-D99DC33953AE}" destId="{B4B9C0E2-1478-4A60-ABB1-9B5B5789806C}" srcOrd="0" destOrd="0" presId="urn:microsoft.com/office/officeart/2005/8/layout/matrix3"/>
    <dgm:cxn modelId="{9B9DC62B-D4A6-4A6D-99E1-A9B3A4FD0D75}" type="presOf" srcId="{351C0DC5-1525-40CE-9AD9-3C54DE27A111}" destId="{B45D924C-517D-4A82-8479-F61533C667D9}" srcOrd="0" destOrd="0" presId="urn:microsoft.com/office/officeart/2005/8/layout/matrix3"/>
    <dgm:cxn modelId="{2E7D253D-011D-40C8-8E1F-77371A3016A7}" srcId="{72544180-29EF-4B1B-80F8-D99DC33953AE}" destId="{BA2A7AED-1E07-4528-86C3-68201EA1F30A}" srcOrd="0" destOrd="0" parTransId="{D780CD2D-05EA-4809-B31D-A2288FF8E208}" sibTransId="{EB70A99C-DD85-49D7-B70C-15405405B2A6}"/>
    <dgm:cxn modelId="{FC045B3E-ABB8-4E6A-A474-5A8AFBFB4E50}" srcId="{72544180-29EF-4B1B-80F8-D99DC33953AE}" destId="{E91DC2DE-0186-45F8-95B4-7695D6837172}" srcOrd="2" destOrd="0" parTransId="{AAA72DF7-0E23-433D-A9EC-C14A541FF1AA}" sibTransId="{38B9C4E2-99A5-49CE-B17C-192DCD5122EE}"/>
    <dgm:cxn modelId="{3EDCEE59-C05E-4336-9FFC-4072CFAB95E8}" srcId="{72544180-29EF-4B1B-80F8-D99DC33953AE}" destId="{351C0DC5-1525-40CE-9AD9-3C54DE27A111}" srcOrd="3" destOrd="0" parTransId="{925686B9-1FED-4867-84BC-AF205679537E}" sibTransId="{1E717D78-F0E9-4AB2-AB56-788F1F9B04F2}"/>
    <dgm:cxn modelId="{F3BACE7B-9F31-4EA6-ABA8-24874E882160}" type="presOf" srcId="{22D61E0E-324E-47A3-B980-5DF670406921}" destId="{57225824-D901-49CA-BE6A-461BECF0B670}" srcOrd="0" destOrd="0" presId="urn:microsoft.com/office/officeart/2005/8/layout/matrix3"/>
    <dgm:cxn modelId="{7E0DE982-7F17-4D24-8F99-5A36120A1643}" type="presOf" srcId="{BA2A7AED-1E07-4528-86C3-68201EA1F30A}" destId="{FDA588E6-61CD-43C1-AE3D-8515F17B8357}" srcOrd="0" destOrd="0" presId="urn:microsoft.com/office/officeart/2005/8/layout/matrix3"/>
    <dgm:cxn modelId="{ED456490-1F60-4EB9-A010-0AFC43E3529A}" type="presOf" srcId="{E91DC2DE-0186-45F8-95B4-7695D6837172}" destId="{12DE4B44-719D-46CC-A923-E44165D9ACC6}" srcOrd="0" destOrd="0" presId="urn:microsoft.com/office/officeart/2005/8/layout/matrix3"/>
    <dgm:cxn modelId="{89250380-77FE-4852-B9BC-C8BA4C2A219A}" type="presParOf" srcId="{B4B9C0E2-1478-4A60-ABB1-9B5B5789806C}" destId="{E011BBBD-4DBF-4A20-B438-1FC507B8F2FC}" srcOrd="0" destOrd="0" presId="urn:microsoft.com/office/officeart/2005/8/layout/matrix3"/>
    <dgm:cxn modelId="{4E61D180-318A-49A3-A33E-DF8AD2FA603D}" type="presParOf" srcId="{B4B9C0E2-1478-4A60-ABB1-9B5B5789806C}" destId="{FDA588E6-61CD-43C1-AE3D-8515F17B8357}" srcOrd="1" destOrd="0" presId="urn:microsoft.com/office/officeart/2005/8/layout/matrix3"/>
    <dgm:cxn modelId="{B2D9B530-2094-46F3-92A3-E8BBB5F48552}" type="presParOf" srcId="{B4B9C0E2-1478-4A60-ABB1-9B5B5789806C}" destId="{57225824-D901-49CA-BE6A-461BECF0B670}" srcOrd="2" destOrd="0" presId="urn:microsoft.com/office/officeart/2005/8/layout/matrix3"/>
    <dgm:cxn modelId="{2E887AB7-1C90-4F2E-B1C0-CF7C34E45EE6}" type="presParOf" srcId="{B4B9C0E2-1478-4A60-ABB1-9B5B5789806C}" destId="{12DE4B44-719D-46CC-A923-E44165D9ACC6}" srcOrd="3" destOrd="0" presId="urn:microsoft.com/office/officeart/2005/8/layout/matrix3"/>
    <dgm:cxn modelId="{A7967F97-1CEB-4E48-8BA6-0EBC51415CBB}" type="presParOf" srcId="{B4B9C0E2-1478-4A60-ABB1-9B5B5789806C}" destId="{B45D924C-517D-4A82-8479-F61533C667D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FE60B7-3FA6-43A4-8B67-1E27355DB55B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5D9D86C-A687-4E03-90F5-17840D8781BE}">
      <dgm:prSet/>
      <dgm:spPr/>
      <dgm:t>
        <a:bodyPr/>
        <a:lstStyle/>
        <a:p>
          <a:r>
            <a:rPr lang="el-GR"/>
            <a:t>• Οι δράσεις ενίσχυσαν την περιβαλλοντική ευαισθησία των μαθητών</a:t>
          </a:r>
          <a:endParaRPr lang="en-US"/>
        </a:p>
      </dgm:t>
    </dgm:pt>
    <dgm:pt modelId="{CB2744CB-6CF6-4B15-86D5-3E9010427ED0}" type="parTrans" cxnId="{8B85CD14-4512-4A06-83A6-D069CA167A05}">
      <dgm:prSet/>
      <dgm:spPr/>
      <dgm:t>
        <a:bodyPr/>
        <a:lstStyle/>
        <a:p>
          <a:endParaRPr lang="en-US"/>
        </a:p>
      </dgm:t>
    </dgm:pt>
    <dgm:pt modelId="{5AEE104E-23B8-44E7-9B22-47F92A026137}" type="sibTrans" cxnId="{8B85CD14-4512-4A06-83A6-D069CA167A05}">
      <dgm:prSet/>
      <dgm:spPr/>
      <dgm:t>
        <a:bodyPr/>
        <a:lstStyle/>
        <a:p>
          <a:endParaRPr lang="en-US"/>
        </a:p>
      </dgm:t>
    </dgm:pt>
    <dgm:pt modelId="{9B6B1321-D162-452D-B23F-4E91CE77DC35}">
      <dgm:prSet/>
      <dgm:spPr/>
      <dgm:t>
        <a:bodyPr/>
        <a:lstStyle/>
        <a:p>
          <a:r>
            <a:rPr lang="el-GR"/>
            <a:t>• Σύνδεση θεωρίας με εμπειρική μάθηση</a:t>
          </a:r>
          <a:endParaRPr lang="en-US"/>
        </a:p>
      </dgm:t>
    </dgm:pt>
    <dgm:pt modelId="{AF1EBD01-8811-4470-90C4-BA1ED786B6FB}" type="parTrans" cxnId="{82A9D1D9-EF1B-46C8-9285-4CDD124AB62B}">
      <dgm:prSet/>
      <dgm:spPr/>
      <dgm:t>
        <a:bodyPr/>
        <a:lstStyle/>
        <a:p>
          <a:endParaRPr lang="en-US"/>
        </a:p>
      </dgm:t>
    </dgm:pt>
    <dgm:pt modelId="{49EB9EC2-E2FE-4C5B-AD5D-3BEEF046677E}" type="sibTrans" cxnId="{82A9D1D9-EF1B-46C8-9285-4CDD124AB62B}">
      <dgm:prSet/>
      <dgm:spPr/>
      <dgm:t>
        <a:bodyPr/>
        <a:lstStyle/>
        <a:p>
          <a:endParaRPr lang="en-US"/>
        </a:p>
      </dgm:t>
    </dgm:pt>
    <dgm:pt modelId="{EC7B7DD0-1174-4A2E-B4B7-1DDFA44963C2}">
      <dgm:prSet/>
      <dgm:spPr/>
      <dgm:t>
        <a:bodyPr/>
        <a:lstStyle/>
        <a:p>
          <a:r>
            <a:rPr lang="el-GR"/>
            <a:t>• Καλλιέργεια υπεύθυνης στάσης απέναντι στο περιβάλλον</a:t>
          </a:r>
          <a:endParaRPr lang="en-US"/>
        </a:p>
      </dgm:t>
    </dgm:pt>
    <dgm:pt modelId="{EE17BB00-B8FF-46BF-92E3-DE33C5CD2251}" type="parTrans" cxnId="{F12F8E66-0733-424A-90F3-297E03CE33F5}">
      <dgm:prSet/>
      <dgm:spPr/>
      <dgm:t>
        <a:bodyPr/>
        <a:lstStyle/>
        <a:p>
          <a:endParaRPr lang="en-US"/>
        </a:p>
      </dgm:t>
    </dgm:pt>
    <dgm:pt modelId="{12DA1672-B130-4C03-BD99-B80666382EFB}" type="sibTrans" cxnId="{F12F8E66-0733-424A-90F3-297E03CE33F5}">
      <dgm:prSet/>
      <dgm:spPr/>
      <dgm:t>
        <a:bodyPr/>
        <a:lstStyle/>
        <a:p>
          <a:endParaRPr lang="en-US"/>
        </a:p>
      </dgm:t>
    </dgm:pt>
    <dgm:pt modelId="{C0123CE3-9DF1-4DB3-9675-3AFCEF471BE6}">
      <dgm:prSet/>
      <dgm:spPr/>
      <dgm:t>
        <a:bodyPr/>
        <a:lstStyle/>
        <a:p>
          <a:r>
            <a:rPr lang="el-GR"/>
            <a:t>• Ενίσχυση της συνεργασίας σχολείου με φορείς και κοινότητα</a:t>
          </a:r>
          <a:endParaRPr lang="en-US"/>
        </a:p>
      </dgm:t>
    </dgm:pt>
    <dgm:pt modelId="{58779FE1-F3E2-470D-AB68-373FFA592A18}" type="parTrans" cxnId="{BCE65D4D-C66E-42C9-AA17-787778AE2818}">
      <dgm:prSet/>
      <dgm:spPr/>
      <dgm:t>
        <a:bodyPr/>
        <a:lstStyle/>
        <a:p>
          <a:endParaRPr lang="en-US"/>
        </a:p>
      </dgm:t>
    </dgm:pt>
    <dgm:pt modelId="{ED11FC05-59C9-4470-8D3A-E9A77C96DA93}" type="sibTrans" cxnId="{BCE65D4D-C66E-42C9-AA17-787778AE2818}">
      <dgm:prSet/>
      <dgm:spPr/>
      <dgm:t>
        <a:bodyPr/>
        <a:lstStyle/>
        <a:p>
          <a:endParaRPr lang="en-US"/>
        </a:p>
      </dgm:t>
    </dgm:pt>
    <dgm:pt modelId="{A71E6B26-21E3-41C1-8953-00A59C0192F3}" type="pres">
      <dgm:prSet presAssocID="{5FFE60B7-3FA6-43A4-8B67-1E27355DB55B}" presName="diagram" presStyleCnt="0">
        <dgm:presLayoutVars>
          <dgm:dir/>
          <dgm:resizeHandles val="exact"/>
        </dgm:presLayoutVars>
      </dgm:prSet>
      <dgm:spPr/>
    </dgm:pt>
    <dgm:pt modelId="{49A8E8B1-8D96-463F-B11B-BF372AE9BB03}" type="pres">
      <dgm:prSet presAssocID="{65D9D86C-A687-4E03-90F5-17840D8781BE}" presName="node" presStyleLbl="node1" presStyleIdx="0" presStyleCnt="4">
        <dgm:presLayoutVars>
          <dgm:bulletEnabled val="1"/>
        </dgm:presLayoutVars>
      </dgm:prSet>
      <dgm:spPr/>
    </dgm:pt>
    <dgm:pt modelId="{33ACB12A-0884-43F4-8D60-A2031B695400}" type="pres">
      <dgm:prSet presAssocID="{5AEE104E-23B8-44E7-9B22-47F92A026137}" presName="sibTrans" presStyleCnt="0"/>
      <dgm:spPr/>
    </dgm:pt>
    <dgm:pt modelId="{35EF8B7A-B7B1-4941-A24F-996D96BA808E}" type="pres">
      <dgm:prSet presAssocID="{9B6B1321-D162-452D-B23F-4E91CE77DC35}" presName="node" presStyleLbl="node1" presStyleIdx="1" presStyleCnt="4">
        <dgm:presLayoutVars>
          <dgm:bulletEnabled val="1"/>
        </dgm:presLayoutVars>
      </dgm:prSet>
      <dgm:spPr/>
    </dgm:pt>
    <dgm:pt modelId="{FE733B85-001F-4E34-BB7D-D9FF0D67B4CF}" type="pres">
      <dgm:prSet presAssocID="{49EB9EC2-E2FE-4C5B-AD5D-3BEEF046677E}" presName="sibTrans" presStyleCnt="0"/>
      <dgm:spPr/>
    </dgm:pt>
    <dgm:pt modelId="{2B2A3DC2-7C12-4AF9-B92F-128570D89D2A}" type="pres">
      <dgm:prSet presAssocID="{EC7B7DD0-1174-4A2E-B4B7-1DDFA44963C2}" presName="node" presStyleLbl="node1" presStyleIdx="2" presStyleCnt="4">
        <dgm:presLayoutVars>
          <dgm:bulletEnabled val="1"/>
        </dgm:presLayoutVars>
      </dgm:prSet>
      <dgm:spPr/>
    </dgm:pt>
    <dgm:pt modelId="{7451CDC1-C96B-43E6-82F9-13A00C1563AE}" type="pres">
      <dgm:prSet presAssocID="{12DA1672-B130-4C03-BD99-B80666382EFB}" presName="sibTrans" presStyleCnt="0"/>
      <dgm:spPr/>
    </dgm:pt>
    <dgm:pt modelId="{25E9548C-D996-4DC4-9A8C-4BD2692F7200}" type="pres">
      <dgm:prSet presAssocID="{C0123CE3-9DF1-4DB3-9675-3AFCEF471BE6}" presName="node" presStyleLbl="node1" presStyleIdx="3" presStyleCnt="4">
        <dgm:presLayoutVars>
          <dgm:bulletEnabled val="1"/>
        </dgm:presLayoutVars>
      </dgm:prSet>
      <dgm:spPr/>
    </dgm:pt>
  </dgm:ptLst>
  <dgm:cxnLst>
    <dgm:cxn modelId="{8B85CD14-4512-4A06-83A6-D069CA167A05}" srcId="{5FFE60B7-3FA6-43A4-8B67-1E27355DB55B}" destId="{65D9D86C-A687-4E03-90F5-17840D8781BE}" srcOrd="0" destOrd="0" parTransId="{CB2744CB-6CF6-4B15-86D5-3E9010427ED0}" sibTransId="{5AEE104E-23B8-44E7-9B22-47F92A026137}"/>
    <dgm:cxn modelId="{03DDD822-1CED-46A1-9115-10250CB5E267}" type="presOf" srcId="{65D9D86C-A687-4E03-90F5-17840D8781BE}" destId="{49A8E8B1-8D96-463F-B11B-BF372AE9BB03}" srcOrd="0" destOrd="0" presId="urn:microsoft.com/office/officeart/2005/8/layout/default"/>
    <dgm:cxn modelId="{EB27852A-FE4B-4197-A334-C6A8F4CB26BF}" type="presOf" srcId="{EC7B7DD0-1174-4A2E-B4B7-1DDFA44963C2}" destId="{2B2A3DC2-7C12-4AF9-B92F-128570D89D2A}" srcOrd="0" destOrd="0" presId="urn:microsoft.com/office/officeart/2005/8/layout/default"/>
    <dgm:cxn modelId="{7527402C-DE99-4DD2-93E9-408FE3A97CBE}" type="presOf" srcId="{5FFE60B7-3FA6-43A4-8B67-1E27355DB55B}" destId="{A71E6B26-21E3-41C1-8953-00A59C0192F3}" srcOrd="0" destOrd="0" presId="urn:microsoft.com/office/officeart/2005/8/layout/default"/>
    <dgm:cxn modelId="{F12F8E66-0733-424A-90F3-297E03CE33F5}" srcId="{5FFE60B7-3FA6-43A4-8B67-1E27355DB55B}" destId="{EC7B7DD0-1174-4A2E-B4B7-1DDFA44963C2}" srcOrd="2" destOrd="0" parTransId="{EE17BB00-B8FF-46BF-92E3-DE33C5CD2251}" sibTransId="{12DA1672-B130-4C03-BD99-B80666382EFB}"/>
    <dgm:cxn modelId="{C2A3EA66-24F0-4156-8289-08C5EA613F37}" type="presOf" srcId="{C0123CE3-9DF1-4DB3-9675-3AFCEF471BE6}" destId="{25E9548C-D996-4DC4-9A8C-4BD2692F7200}" srcOrd="0" destOrd="0" presId="urn:microsoft.com/office/officeart/2005/8/layout/default"/>
    <dgm:cxn modelId="{BCE65D4D-C66E-42C9-AA17-787778AE2818}" srcId="{5FFE60B7-3FA6-43A4-8B67-1E27355DB55B}" destId="{C0123CE3-9DF1-4DB3-9675-3AFCEF471BE6}" srcOrd="3" destOrd="0" parTransId="{58779FE1-F3E2-470D-AB68-373FFA592A18}" sibTransId="{ED11FC05-59C9-4470-8D3A-E9A77C96DA93}"/>
    <dgm:cxn modelId="{9FD198A0-C00E-40AF-A1E8-DAB89DF0967C}" type="presOf" srcId="{9B6B1321-D162-452D-B23F-4E91CE77DC35}" destId="{35EF8B7A-B7B1-4941-A24F-996D96BA808E}" srcOrd="0" destOrd="0" presId="urn:microsoft.com/office/officeart/2005/8/layout/default"/>
    <dgm:cxn modelId="{82A9D1D9-EF1B-46C8-9285-4CDD124AB62B}" srcId="{5FFE60B7-3FA6-43A4-8B67-1E27355DB55B}" destId="{9B6B1321-D162-452D-B23F-4E91CE77DC35}" srcOrd="1" destOrd="0" parTransId="{AF1EBD01-8811-4470-90C4-BA1ED786B6FB}" sibTransId="{49EB9EC2-E2FE-4C5B-AD5D-3BEEF046677E}"/>
    <dgm:cxn modelId="{7435220D-3260-4F77-A769-1EEA4DAAB39F}" type="presParOf" srcId="{A71E6B26-21E3-41C1-8953-00A59C0192F3}" destId="{49A8E8B1-8D96-463F-B11B-BF372AE9BB03}" srcOrd="0" destOrd="0" presId="urn:microsoft.com/office/officeart/2005/8/layout/default"/>
    <dgm:cxn modelId="{6F3FCBFC-676D-470B-8FD3-AC84613AFE59}" type="presParOf" srcId="{A71E6B26-21E3-41C1-8953-00A59C0192F3}" destId="{33ACB12A-0884-43F4-8D60-A2031B695400}" srcOrd="1" destOrd="0" presId="urn:microsoft.com/office/officeart/2005/8/layout/default"/>
    <dgm:cxn modelId="{95D36CAD-7612-4D96-A9A3-FB026CBCA09F}" type="presParOf" srcId="{A71E6B26-21E3-41C1-8953-00A59C0192F3}" destId="{35EF8B7A-B7B1-4941-A24F-996D96BA808E}" srcOrd="2" destOrd="0" presId="urn:microsoft.com/office/officeart/2005/8/layout/default"/>
    <dgm:cxn modelId="{17D13267-9552-4616-94B7-00459D1DE0C2}" type="presParOf" srcId="{A71E6B26-21E3-41C1-8953-00A59C0192F3}" destId="{FE733B85-001F-4E34-BB7D-D9FF0D67B4CF}" srcOrd="3" destOrd="0" presId="urn:microsoft.com/office/officeart/2005/8/layout/default"/>
    <dgm:cxn modelId="{3859D46B-1D79-4030-BD4E-FB7FBD46FD43}" type="presParOf" srcId="{A71E6B26-21E3-41C1-8953-00A59C0192F3}" destId="{2B2A3DC2-7C12-4AF9-B92F-128570D89D2A}" srcOrd="4" destOrd="0" presId="urn:microsoft.com/office/officeart/2005/8/layout/default"/>
    <dgm:cxn modelId="{3EB1BFF9-0EE7-4DEB-BEA3-0D34738A24EC}" type="presParOf" srcId="{A71E6B26-21E3-41C1-8953-00A59C0192F3}" destId="{7451CDC1-C96B-43E6-82F9-13A00C1563AE}" srcOrd="5" destOrd="0" presId="urn:microsoft.com/office/officeart/2005/8/layout/default"/>
    <dgm:cxn modelId="{FB53F59C-AAB4-4C23-B404-D6101C2C5A17}" type="presParOf" srcId="{A71E6B26-21E3-41C1-8953-00A59C0192F3}" destId="{25E9548C-D996-4DC4-9A8C-4BD2692F720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05C534-0599-43BC-AC2D-7E182D95A383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8BBC570-E879-40C5-8253-CEF99A1931E0}">
      <dgm:prSet/>
      <dgm:spPr/>
      <dgm:t>
        <a:bodyPr/>
        <a:lstStyle/>
        <a:p>
          <a:r>
            <a:rPr lang="el-GR"/>
            <a:t>• Παρουσίαση για τα είδη πτηνών της λίμνης (πελεκάνοι, ερωδιοί, κορμοράνοι)</a:t>
          </a:r>
          <a:endParaRPr lang="en-US"/>
        </a:p>
      </dgm:t>
    </dgm:pt>
    <dgm:pt modelId="{FFD4DEE6-FF72-4A3D-9C18-48ACEB413F2D}" type="parTrans" cxnId="{B093BDA9-9349-41B1-B55C-6711819B3758}">
      <dgm:prSet/>
      <dgm:spPr/>
      <dgm:t>
        <a:bodyPr/>
        <a:lstStyle/>
        <a:p>
          <a:endParaRPr lang="en-US"/>
        </a:p>
      </dgm:t>
    </dgm:pt>
    <dgm:pt modelId="{1A53A442-9EC5-459C-8381-F69491CC6AB2}" type="sibTrans" cxnId="{B093BDA9-9349-41B1-B55C-6711819B3758}">
      <dgm:prSet/>
      <dgm:spPr/>
      <dgm:t>
        <a:bodyPr/>
        <a:lstStyle/>
        <a:p>
          <a:endParaRPr lang="en-US"/>
        </a:p>
      </dgm:t>
    </dgm:pt>
    <dgm:pt modelId="{FB37A845-CB83-4FE2-BCE8-B733CE874F43}">
      <dgm:prSet/>
      <dgm:spPr/>
      <dgm:t>
        <a:bodyPr/>
        <a:lstStyle/>
        <a:p>
          <a:r>
            <a:rPr lang="el-GR"/>
            <a:t>• Εκπαιδευτικό κουκλοθέατρο με θέμα τον κορμοράνο</a:t>
          </a:r>
          <a:endParaRPr lang="en-US"/>
        </a:p>
      </dgm:t>
    </dgm:pt>
    <dgm:pt modelId="{CBE10B14-1B60-470B-BD25-AFBA49371C6E}" type="parTrans" cxnId="{C052AE48-6CE3-4B54-B018-E5DE0D31CA19}">
      <dgm:prSet/>
      <dgm:spPr/>
      <dgm:t>
        <a:bodyPr/>
        <a:lstStyle/>
        <a:p>
          <a:endParaRPr lang="en-US"/>
        </a:p>
      </dgm:t>
    </dgm:pt>
    <dgm:pt modelId="{F073DE92-6F91-4BD6-A2A1-D6741AC2FE58}" type="sibTrans" cxnId="{C052AE48-6CE3-4B54-B018-E5DE0D31CA19}">
      <dgm:prSet/>
      <dgm:spPr/>
      <dgm:t>
        <a:bodyPr/>
        <a:lstStyle/>
        <a:p>
          <a:endParaRPr lang="en-US"/>
        </a:p>
      </dgm:t>
    </dgm:pt>
    <dgm:pt modelId="{E7E065CA-14AB-4C37-A62B-ADE0452C24C4}">
      <dgm:prSet/>
      <dgm:spPr/>
      <dgm:t>
        <a:bodyPr/>
        <a:lstStyle/>
        <a:p>
          <a:r>
            <a:rPr lang="el-GR"/>
            <a:t>• Εικαστικές δημιουργίες με θέμα τη φύση</a:t>
          </a:r>
          <a:endParaRPr lang="en-US"/>
        </a:p>
      </dgm:t>
    </dgm:pt>
    <dgm:pt modelId="{E0EE928F-09FA-4096-ABA9-7218ABAFF0DD}" type="parTrans" cxnId="{4D268260-7068-4617-9811-157C9E2BFAF4}">
      <dgm:prSet/>
      <dgm:spPr/>
      <dgm:t>
        <a:bodyPr/>
        <a:lstStyle/>
        <a:p>
          <a:endParaRPr lang="en-US"/>
        </a:p>
      </dgm:t>
    </dgm:pt>
    <dgm:pt modelId="{3D054B88-5F5D-4CBE-804A-1E3C357F8640}" type="sibTrans" cxnId="{4D268260-7068-4617-9811-157C9E2BFAF4}">
      <dgm:prSet/>
      <dgm:spPr/>
      <dgm:t>
        <a:bodyPr/>
        <a:lstStyle/>
        <a:p>
          <a:endParaRPr lang="en-US"/>
        </a:p>
      </dgm:t>
    </dgm:pt>
    <dgm:pt modelId="{8F97024B-04DE-42FC-8BC4-A32D48191FEB}">
      <dgm:prSet/>
      <dgm:spPr/>
      <dgm:t>
        <a:bodyPr/>
        <a:lstStyle/>
        <a:p>
          <a:r>
            <a:rPr lang="el-GR"/>
            <a:t>• Ενημέρωση για τη λίμνη Κερκίνη: ιστορία, χρήση, σημασία</a:t>
          </a:r>
          <a:endParaRPr lang="en-US"/>
        </a:p>
      </dgm:t>
    </dgm:pt>
    <dgm:pt modelId="{FAA4FE3E-B6DF-41C0-B268-C45ACD85F8CB}" type="parTrans" cxnId="{53CE5E1B-AFAB-485C-AA3E-A48E311FA0CA}">
      <dgm:prSet/>
      <dgm:spPr/>
      <dgm:t>
        <a:bodyPr/>
        <a:lstStyle/>
        <a:p>
          <a:endParaRPr lang="en-US"/>
        </a:p>
      </dgm:t>
    </dgm:pt>
    <dgm:pt modelId="{5E4D5B16-9742-46DA-85B7-13A4EF8A2AC2}" type="sibTrans" cxnId="{53CE5E1B-AFAB-485C-AA3E-A48E311FA0CA}">
      <dgm:prSet/>
      <dgm:spPr/>
      <dgm:t>
        <a:bodyPr/>
        <a:lstStyle/>
        <a:p>
          <a:endParaRPr lang="en-US"/>
        </a:p>
      </dgm:t>
    </dgm:pt>
    <dgm:pt modelId="{43B2C094-A904-4849-90AC-31F28C92B7EE}" type="pres">
      <dgm:prSet presAssocID="{E505C534-0599-43BC-AC2D-7E182D95A383}" presName="outerComposite" presStyleCnt="0">
        <dgm:presLayoutVars>
          <dgm:chMax val="5"/>
          <dgm:dir/>
          <dgm:resizeHandles val="exact"/>
        </dgm:presLayoutVars>
      </dgm:prSet>
      <dgm:spPr/>
    </dgm:pt>
    <dgm:pt modelId="{EF1EBC3D-124C-4016-A195-ECAA9FABDA84}" type="pres">
      <dgm:prSet presAssocID="{E505C534-0599-43BC-AC2D-7E182D95A383}" presName="dummyMaxCanvas" presStyleCnt="0">
        <dgm:presLayoutVars/>
      </dgm:prSet>
      <dgm:spPr/>
    </dgm:pt>
    <dgm:pt modelId="{7503B842-0B29-4A79-B157-7D1E15E70E89}" type="pres">
      <dgm:prSet presAssocID="{E505C534-0599-43BC-AC2D-7E182D95A383}" presName="FourNodes_1" presStyleLbl="node1" presStyleIdx="0" presStyleCnt="4">
        <dgm:presLayoutVars>
          <dgm:bulletEnabled val="1"/>
        </dgm:presLayoutVars>
      </dgm:prSet>
      <dgm:spPr/>
    </dgm:pt>
    <dgm:pt modelId="{67D9A0E5-50A1-45F1-A949-258E769FE11D}" type="pres">
      <dgm:prSet presAssocID="{E505C534-0599-43BC-AC2D-7E182D95A383}" presName="FourNodes_2" presStyleLbl="node1" presStyleIdx="1" presStyleCnt="4">
        <dgm:presLayoutVars>
          <dgm:bulletEnabled val="1"/>
        </dgm:presLayoutVars>
      </dgm:prSet>
      <dgm:spPr/>
    </dgm:pt>
    <dgm:pt modelId="{94EFF164-6F4F-42D0-A52D-D4CA68B30356}" type="pres">
      <dgm:prSet presAssocID="{E505C534-0599-43BC-AC2D-7E182D95A383}" presName="FourNodes_3" presStyleLbl="node1" presStyleIdx="2" presStyleCnt="4">
        <dgm:presLayoutVars>
          <dgm:bulletEnabled val="1"/>
        </dgm:presLayoutVars>
      </dgm:prSet>
      <dgm:spPr/>
    </dgm:pt>
    <dgm:pt modelId="{CC500DFA-94AD-4596-870D-44BF2B5C6B82}" type="pres">
      <dgm:prSet presAssocID="{E505C534-0599-43BC-AC2D-7E182D95A383}" presName="FourNodes_4" presStyleLbl="node1" presStyleIdx="3" presStyleCnt="4">
        <dgm:presLayoutVars>
          <dgm:bulletEnabled val="1"/>
        </dgm:presLayoutVars>
      </dgm:prSet>
      <dgm:spPr/>
    </dgm:pt>
    <dgm:pt modelId="{5B884F8B-840A-4CA7-8BF4-AA73BE1EEC00}" type="pres">
      <dgm:prSet presAssocID="{E505C534-0599-43BC-AC2D-7E182D95A383}" presName="FourConn_1-2" presStyleLbl="fgAccFollowNode1" presStyleIdx="0" presStyleCnt="3">
        <dgm:presLayoutVars>
          <dgm:bulletEnabled val="1"/>
        </dgm:presLayoutVars>
      </dgm:prSet>
      <dgm:spPr/>
    </dgm:pt>
    <dgm:pt modelId="{DB83B948-2324-4987-8F4E-B528200B8993}" type="pres">
      <dgm:prSet presAssocID="{E505C534-0599-43BC-AC2D-7E182D95A383}" presName="FourConn_2-3" presStyleLbl="fgAccFollowNode1" presStyleIdx="1" presStyleCnt="3">
        <dgm:presLayoutVars>
          <dgm:bulletEnabled val="1"/>
        </dgm:presLayoutVars>
      </dgm:prSet>
      <dgm:spPr/>
    </dgm:pt>
    <dgm:pt modelId="{351AF046-96D1-4B10-9815-CEE0A53F04ED}" type="pres">
      <dgm:prSet presAssocID="{E505C534-0599-43BC-AC2D-7E182D95A383}" presName="FourConn_3-4" presStyleLbl="fgAccFollowNode1" presStyleIdx="2" presStyleCnt="3">
        <dgm:presLayoutVars>
          <dgm:bulletEnabled val="1"/>
        </dgm:presLayoutVars>
      </dgm:prSet>
      <dgm:spPr/>
    </dgm:pt>
    <dgm:pt modelId="{9AE47596-5CE3-443E-A9C6-F0B4446772C9}" type="pres">
      <dgm:prSet presAssocID="{E505C534-0599-43BC-AC2D-7E182D95A383}" presName="FourNodes_1_text" presStyleLbl="node1" presStyleIdx="3" presStyleCnt="4">
        <dgm:presLayoutVars>
          <dgm:bulletEnabled val="1"/>
        </dgm:presLayoutVars>
      </dgm:prSet>
      <dgm:spPr/>
    </dgm:pt>
    <dgm:pt modelId="{76D2E362-1BF8-4A6C-9D6B-C6B8D2C03945}" type="pres">
      <dgm:prSet presAssocID="{E505C534-0599-43BC-AC2D-7E182D95A383}" presName="FourNodes_2_text" presStyleLbl="node1" presStyleIdx="3" presStyleCnt="4">
        <dgm:presLayoutVars>
          <dgm:bulletEnabled val="1"/>
        </dgm:presLayoutVars>
      </dgm:prSet>
      <dgm:spPr/>
    </dgm:pt>
    <dgm:pt modelId="{B7387C30-D51C-477E-96B9-7D265CFA19DD}" type="pres">
      <dgm:prSet presAssocID="{E505C534-0599-43BC-AC2D-7E182D95A383}" presName="FourNodes_3_text" presStyleLbl="node1" presStyleIdx="3" presStyleCnt="4">
        <dgm:presLayoutVars>
          <dgm:bulletEnabled val="1"/>
        </dgm:presLayoutVars>
      </dgm:prSet>
      <dgm:spPr/>
    </dgm:pt>
    <dgm:pt modelId="{60ED77A1-C6B7-4F17-B44C-4B594CD40525}" type="pres">
      <dgm:prSet presAssocID="{E505C534-0599-43BC-AC2D-7E182D95A38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3CE5E1B-AFAB-485C-AA3E-A48E311FA0CA}" srcId="{E505C534-0599-43BC-AC2D-7E182D95A383}" destId="{8F97024B-04DE-42FC-8BC4-A32D48191FEB}" srcOrd="3" destOrd="0" parTransId="{FAA4FE3E-B6DF-41C0-B268-C45ACD85F8CB}" sibTransId="{5E4D5B16-9742-46DA-85B7-13A4EF8A2AC2}"/>
    <dgm:cxn modelId="{9EE0CB1E-BBA0-4CC8-A863-FB111C14C90F}" type="presOf" srcId="{38BBC570-E879-40C5-8253-CEF99A1931E0}" destId="{9AE47596-5CE3-443E-A9C6-F0B4446772C9}" srcOrd="1" destOrd="0" presId="urn:microsoft.com/office/officeart/2005/8/layout/vProcess5"/>
    <dgm:cxn modelId="{32F6A528-DB33-4BB1-B753-4FAD4024AFD3}" type="presOf" srcId="{8F97024B-04DE-42FC-8BC4-A32D48191FEB}" destId="{CC500DFA-94AD-4596-870D-44BF2B5C6B82}" srcOrd="0" destOrd="0" presId="urn:microsoft.com/office/officeart/2005/8/layout/vProcess5"/>
    <dgm:cxn modelId="{0BA01232-B906-4DEC-AA7B-1372CFD447AB}" type="presOf" srcId="{FB37A845-CB83-4FE2-BCE8-B733CE874F43}" destId="{67D9A0E5-50A1-45F1-A949-258E769FE11D}" srcOrd="0" destOrd="0" presId="urn:microsoft.com/office/officeart/2005/8/layout/vProcess5"/>
    <dgm:cxn modelId="{5106DF38-AFA2-4096-AAD1-CE809E47542F}" type="presOf" srcId="{E7E065CA-14AB-4C37-A62B-ADE0452C24C4}" destId="{B7387C30-D51C-477E-96B9-7D265CFA19DD}" srcOrd="1" destOrd="0" presId="urn:microsoft.com/office/officeart/2005/8/layout/vProcess5"/>
    <dgm:cxn modelId="{4D268260-7068-4617-9811-157C9E2BFAF4}" srcId="{E505C534-0599-43BC-AC2D-7E182D95A383}" destId="{E7E065CA-14AB-4C37-A62B-ADE0452C24C4}" srcOrd="2" destOrd="0" parTransId="{E0EE928F-09FA-4096-ABA9-7218ABAFF0DD}" sibTransId="{3D054B88-5F5D-4CBE-804A-1E3C357F8640}"/>
    <dgm:cxn modelId="{83634646-CA59-4CD4-807E-3667F26EB6C8}" type="presOf" srcId="{FB37A845-CB83-4FE2-BCE8-B733CE874F43}" destId="{76D2E362-1BF8-4A6C-9D6B-C6B8D2C03945}" srcOrd="1" destOrd="0" presId="urn:microsoft.com/office/officeart/2005/8/layout/vProcess5"/>
    <dgm:cxn modelId="{C052AE48-6CE3-4B54-B018-E5DE0D31CA19}" srcId="{E505C534-0599-43BC-AC2D-7E182D95A383}" destId="{FB37A845-CB83-4FE2-BCE8-B733CE874F43}" srcOrd="1" destOrd="0" parTransId="{CBE10B14-1B60-470B-BD25-AFBA49371C6E}" sibTransId="{F073DE92-6F91-4BD6-A2A1-D6741AC2FE58}"/>
    <dgm:cxn modelId="{153EB268-B708-4C59-9429-C06112B760CF}" type="presOf" srcId="{E7E065CA-14AB-4C37-A62B-ADE0452C24C4}" destId="{94EFF164-6F4F-42D0-A52D-D4CA68B30356}" srcOrd="0" destOrd="0" presId="urn:microsoft.com/office/officeart/2005/8/layout/vProcess5"/>
    <dgm:cxn modelId="{F2856A56-5148-4E5F-96D9-E914564FC700}" type="presOf" srcId="{F073DE92-6F91-4BD6-A2A1-D6741AC2FE58}" destId="{DB83B948-2324-4987-8F4E-B528200B8993}" srcOrd="0" destOrd="0" presId="urn:microsoft.com/office/officeart/2005/8/layout/vProcess5"/>
    <dgm:cxn modelId="{F7124F80-ED49-4FD0-BBE3-04AE4E9986F1}" type="presOf" srcId="{3D054B88-5F5D-4CBE-804A-1E3C357F8640}" destId="{351AF046-96D1-4B10-9815-CEE0A53F04ED}" srcOrd="0" destOrd="0" presId="urn:microsoft.com/office/officeart/2005/8/layout/vProcess5"/>
    <dgm:cxn modelId="{7DC2578D-E7BA-45BF-A33F-F8EB165F10DB}" type="presOf" srcId="{8F97024B-04DE-42FC-8BC4-A32D48191FEB}" destId="{60ED77A1-C6B7-4F17-B44C-4B594CD40525}" srcOrd="1" destOrd="0" presId="urn:microsoft.com/office/officeart/2005/8/layout/vProcess5"/>
    <dgm:cxn modelId="{3C762093-02D2-43FA-8587-09F5DBDA8DD6}" type="presOf" srcId="{38BBC570-E879-40C5-8253-CEF99A1931E0}" destId="{7503B842-0B29-4A79-B157-7D1E15E70E89}" srcOrd="0" destOrd="0" presId="urn:microsoft.com/office/officeart/2005/8/layout/vProcess5"/>
    <dgm:cxn modelId="{B093BDA9-9349-41B1-B55C-6711819B3758}" srcId="{E505C534-0599-43BC-AC2D-7E182D95A383}" destId="{38BBC570-E879-40C5-8253-CEF99A1931E0}" srcOrd="0" destOrd="0" parTransId="{FFD4DEE6-FF72-4A3D-9C18-48ACEB413F2D}" sibTransId="{1A53A442-9EC5-459C-8381-F69491CC6AB2}"/>
    <dgm:cxn modelId="{0349D6AE-6F67-4F4F-989B-00823A5B75FB}" type="presOf" srcId="{1A53A442-9EC5-459C-8381-F69491CC6AB2}" destId="{5B884F8B-840A-4CA7-8BF4-AA73BE1EEC00}" srcOrd="0" destOrd="0" presId="urn:microsoft.com/office/officeart/2005/8/layout/vProcess5"/>
    <dgm:cxn modelId="{C6861EC1-A81F-4B54-8662-F5C5FE09859D}" type="presOf" srcId="{E505C534-0599-43BC-AC2D-7E182D95A383}" destId="{43B2C094-A904-4849-90AC-31F28C92B7EE}" srcOrd="0" destOrd="0" presId="urn:microsoft.com/office/officeart/2005/8/layout/vProcess5"/>
    <dgm:cxn modelId="{8F93C04A-ACFD-4703-A94F-021551E18A7E}" type="presParOf" srcId="{43B2C094-A904-4849-90AC-31F28C92B7EE}" destId="{EF1EBC3D-124C-4016-A195-ECAA9FABDA84}" srcOrd="0" destOrd="0" presId="urn:microsoft.com/office/officeart/2005/8/layout/vProcess5"/>
    <dgm:cxn modelId="{B7C4EBB6-14A5-4711-BC03-E81A434CACFB}" type="presParOf" srcId="{43B2C094-A904-4849-90AC-31F28C92B7EE}" destId="{7503B842-0B29-4A79-B157-7D1E15E70E89}" srcOrd="1" destOrd="0" presId="urn:microsoft.com/office/officeart/2005/8/layout/vProcess5"/>
    <dgm:cxn modelId="{6790E7E3-CA1F-4855-801A-52A97DE7D390}" type="presParOf" srcId="{43B2C094-A904-4849-90AC-31F28C92B7EE}" destId="{67D9A0E5-50A1-45F1-A949-258E769FE11D}" srcOrd="2" destOrd="0" presId="urn:microsoft.com/office/officeart/2005/8/layout/vProcess5"/>
    <dgm:cxn modelId="{0CD0D50F-0894-4098-B0DF-D497398F7FF4}" type="presParOf" srcId="{43B2C094-A904-4849-90AC-31F28C92B7EE}" destId="{94EFF164-6F4F-42D0-A52D-D4CA68B30356}" srcOrd="3" destOrd="0" presId="urn:microsoft.com/office/officeart/2005/8/layout/vProcess5"/>
    <dgm:cxn modelId="{E1C91B7C-C878-48D9-8EDE-DDEEF5594928}" type="presParOf" srcId="{43B2C094-A904-4849-90AC-31F28C92B7EE}" destId="{CC500DFA-94AD-4596-870D-44BF2B5C6B82}" srcOrd="4" destOrd="0" presId="urn:microsoft.com/office/officeart/2005/8/layout/vProcess5"/>
    <dgm:cxn modelId="{FD5964B6-F5F4-44C1-91B4-CF0C932A2C26}" type="presParOf" srcId="{43B2C094-A904-4849-90AC-31F28C92B7EE}" destId="{5B884F8B-840A-4CA7-8BF4-AA73BE1EEC00}" srcOrd="5" destOrd="0" presId="urn:microsoft.com/office/officeart/2005/8/layout/vProcess5"/>
    <dgm:cxn modelId="{E85F5240-7886-4C21-82D9-6E9E73A598DA}" type="presParOf" srcId="{43B2C094-A904-4849-90AC-31F28C92B7EE}" destId="{DB83B948-2324-4987-8F4E-B528200B8993}" srcOrd="6" destOrd="0" presId="urn:microsoft.com/office/officeart/2005/8/layout/vProcess5"/>
    <dgm:cxn modelId="{AD7FFF74-FA87-48E5-BBB4-B6AF94BA0B94}" type="presParOf" srcId="{43B2C094-A904-4849-90AC-31F28C92B7EE}" destId="{351AF046-96D1-4B10-9815-CEE0A53F04ED}" srcOrd="7" destOrd="0" presId="urn:microsoft.com/office/officeart/2005/8/layout/vProcess5"/>
    <dgm:cxn modelId="{3E0ADAB7-9354-4B0F-8F1C-38F536BF26E2}" type="presParOf" srcId="{43B2C094-A904-4849-90AC-31F28C92B7EE}" destId="{9AE47596-5CE3-443E-A9C6-F0B4446772C9}" srcOrd="8" destOrd="0" presId="urn:microsoft.com/office/officeart/2005/8/layout/vProcess5"/>
    <dgm:cxn modelId="{8DC343BE-30AE-472D-A1EC-9CBDD4E01197}" type="presParOf" srcId="{43B2C094-A904-4849-90AC-31F28C92B7EE}" destId="{76D2E362-1BF8-4A6C-9D6B-C6B8D2C03945}" srcOrd="9" destOrd="0" presId="urn:microsoft.com/office/officeart/2005/8/layout/vProcess5"/>
    <dgm:cxn modelId="{62F9E44E-31F8-46DB-AF2E-CE3FA1B8905C}" type="presParOf" srcId="{43B2C094-A904-4849-90AC-31F28C92B7EE}" destId="{B7387C30-D51C-477E-96B9-7D265CFA19DD}" srcOrd="10" destOrd="0" presId="urn:microsoft.com/office/officeart/2005/8/layout/vProcess5"/>
    <dgm:cxn modelId="{AA5EDE2D-AF26-478F-BEA5-77E9DC56C98C}" type="presParOf" srcId="{43B2C094-A904-4849-90AC-31F28C92B7EE}" destId="{60ED77A1-C6B7-4F17-B44C-4B594CD4052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FD295-7449-4F30-B298-2B80B357CBE8}">
      <dsp:nvSpPr>
        <dsp:cNvPr id="0" name=""/>
        <dsp:cNvSpPr/>
      </dsp:nvSpPr>
      <dsp:spPr>
        <a:xfrm>
          <a:off x="0" y="418486"/>
          <a:ext cx="4642845" cy="19269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Συμμετοχή στο Εθνικό Δίκτυο Περιβαλλοντικής Εκπαίδευσης «Τουρισμός και Περιβάλλον»</a:t>
          </a:r>
        </a:p>
      </dsp:txBody>
      <dsp:txXfrm>
        <a:off x="94068" y="512554"/>
        <a:ext cx="4454709" cy="1738854"/>
      </dsp:txXfrm>
    </dsp:sp>
    <dsp:sp modelId="{E3F1E917-3CC7-492D-A3E3-C23635D3807E}">
      <dsp:nvSpPr>
        <dsp:cNvPr id="0" name=""/>
        <dsp:cNvSpPr/>
      </dsp:nvSpPr>
      <dsp:spPr>
        <a:xfrm>
          <a:off x="0" y="2423236"/>
          <a:ext cx="4642845" cy="1926990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Συνεργασία με ΚΕΠΕΑ Αρχανών Ηρακλείου Κρήτης</a:t>
          </a:r>
        </a:p>
      </dsp:txBody>
      <dsp:txXfrm>
        <a:off x="94068" y="2517304"/>
        <a:ext cx="4454709" cy="17388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5AC9B-5E64-4BD7-8EC8-81C68494733B}">
      <dsp:nvSpPr>
        <dsp:cNvPr id="0" name=""/>
        <dsp:cNvSpPr/>
      </dsp:nvSpPr>
      <dsp:spPr>
        <a:xfrm>
          <a:off x="0" y="0"/>
          <a:ext cx="6492239" cy="7952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• Κατανόηση της αξίας της βιοποικιλότητας</a:t>
          </a:r>
          <a:endParaRPr lang="en-US" sz="2000" kern="1200"/>
        </a:p>
      </dsp:txBody>
      <dsp:txXfrm>
        <a:off x="23292" y="23292"/>
        <a:ext cx="5566912" cy="748658"/>
      </dsp:txXfrm>
    </dsp:sp>
    <dsp:sp modelId="{047195FA-D549-4169-8012-1F782A2DB320}">
      <dsp:nvSpPr>
        <dsp:cNvPr id="0" name=""/>
        <dsp:cNvSpPr/>
      </dsp:nvSpPr>
      <dsp:spPr>
        <a:xfrm>
          <a:off x="543725" y="939831"/>
          <a:ext cx="6492239" cy="7952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• Συνειδητοποίηση της ανάγκης προστασίας του περιβάλλοντος</a:t>
          </a:r>
          <a:endParaRPr lang="en-US" sz="2000" kern="1200"/>
        </a:p>
      </dsp:txBody>
      <dsp:txXfrm>
        <a:off x="567017" y="963123"/>
        <a:ext cx="5385022" cy="748658"/>
      </dsp:txXfrm>
    </dsp:sp>
    <dsp:sp modelId="{407375EF-B817-4E50-8202-CB5466B36EF4}">
      <dsp:nvSpPr>
        <dsp:cNvPr id="0" name=""/>
        <dsp:cNvSpPr/>
      </dsp:nvSpPr>
      <dsp:spPr>
        <a:xfrm>
          <a:off x="1079334" y="1879663"/>
          <a:ext cx="6492239" cy="7952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• Σύνδεση θεωρίας με εμπειρική μάθηση</a:t>
          </a:r>
          <a:endParaRPr lang="en-US" sz="2000" kern="1200"/>
        </a:p>
      </dsp:txBody>
      <dsp:txXfrm>
        <a:off x="1102626" y="1902955"/>
        <a:ext cx="5393137" cy="748658"/>
      </dsp:txXfrm>
    </dsp:sp>
    <dsp:sp modelId="{E271C477-2B2F-42A6-AB9F-4DCCE858AEFD}">
      <dsp:nvSpPr>
        <dsp:cNvPr id="0" name=""/>
        <dsp:cNvSpPr/>
      </dsp:nvSpPr>
      <dsp:spPr>
        <a:xfrm>
          <a:off x="1623059" y="2819495"/>
          <a:ext cx="6492239" cy="7952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• Καλλιέργεια δημιουργικότητας και ομαδικότητας</a:t>
          </a:r>
          <a:endParaRPr lang="en-US" sz="2000" kern="1200"/>
        </a:p>
      </dsp:txBody>
      <dsp:txXfrm>
        <a:off x="1646351" y="2842787"/>
        <a:ext cx="5385022" cy="748658"/>
      </dsp:txXfrm>
    </dsp:sp>
    <dsp:sp modelId="{C9B9F930-85CB-4114-979B-4B250A197929}">
      <dsp:nvSpPr>
        <dsp:cNvPr id="0" name=""/>
        <dsp:cNvSpPr/>
      </dsp:nvSpPr>
      <dsp:spPr>
        <a:xfrm>
          <a:off x="5975331" y="609083"/>
          <a:ext cx="516907" cy="51690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6091635" y="609083"/>
        <a:ext cx="284299" cy="388973"/>
      </dsp:txXfrm>
    </dsp:sp>
    <dsp:sp modelId="{DB1A71DF-21CE-4DFE-9AFE-D72595220373}">
      <dsp:nvSpPr>
        <dsp:cNvPr id="0" name=""/>
        <dsp:cNvSpPr/>
      </dsp:nvSpPr>
      <dsp:spPr>
        <a:xfrm>
          <a:off x="6519056" y="1548915"/>
          <a:ext cx="516907" cy="51690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6635360" y="1548915"/>
        <a:ext cx="284299" cy="388973"/>
      </dsp:txXfrm>
    </dsp:sp>
    <dsp:sp modelId="{34634986-6C68-415F-BE64-1BC5C69B9B51}">
      <dsp:nvSpPr>
        <dsp:cNvPr id="0" name=""/>
        <dsp:cNvSpPr/>
      </dsp:nvSpPr>
      <dsp:spPr>
        <a:xfrm>
          <a:off x="7054666" y="2488747"/>
          <a:ext cx="516907" cy="51690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170970" y="2488747"/>
        <a:ext cx="284299" cy="38897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C93AA-01A1-48FC-9A24-0F902F881B94}">
      <dsp:nvSpPr>
        <dsp:cNvPr id="0" name=""/>
        <dsp:cNvSpPr/>
      </dsp:nvSpPr>
      <dsp:spPr>
        <a:xfrm>
          <a:off x="0" y="48192"/>
          <a:ext cx="8115299" cy="8342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Πολύτιμη εμπειρία για μαθητές και εκπαιδευτικούς</a:t>
          </a:r>
          <a:endParaRPr lang="en-US" sz="2100" kern="1200"/>
        </a:p>
      </dsp:txBody>
      <dsp:txXfrm>
        <a:off x="40724" y="88916"/>
        <a:ext cx="8033851" cy="752780"/>
      </dsp:txXfrm>
    </dsp:sp>
    <dsp:sp modelId="{4B00F1C0-DC4C-4966-8386-EB99A97C7A3F}">
      <dsp:nvSpPr>
        <dsp:cNvPr id="0" name=""/>
        <dsp:cNvSpPr/>
      </dsp:nvSpPr>
      <dsp:spPr>
        <a:xfrm>
          <a:off x="0" y="942900"/>
          <a:ext cx="8115299" cy="834228"/>
        </a:xfrm>
        <a:prstGeom prst="roundRect">
          <a:avLst/>
        </a:prstGeom>
        <a:solidFill>
          <a:schemeClr val="accent2">
            <a:hueOff val="-2918144"/>
            <a:satOff val="-2633"/>
            <a:lumOff val="-587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• Οι γνώσεις που αποκτήθηκαν θα συνοδεύουν τους μαθητές για πάντα</a:t>
          </a:r>
          <a:endParaRPr lang="en-US" sz="2100" kern="1200"/>
        </a:p>
      </dsp:txBody>
      <dsp:txXfrm>
        <a:off x="40724" y="983624"/>
        <a:ext cx="8033851" cy="752780"/>
      </dsp:txXfrm>
    </dsp:sp>
    <dsp:sp modelId="{5BBED90A-44CC-474C-B7CF-E48864756814}">
      <dsp:nvSpPr>
        <dsp:cNvPr id="0" name=""/>
        <dsp:cNvSpPr/>
      </dsp:nvSpPr>
      <dsp:spPr>
        <a:xfrm>
          <a:off x="0" y="1837608"/>
          <a:ext cx="8115299" cy="834228"/>
        </a:xfrm>
        <a:prstGeom prst="roundRect">
          <a:avLst/>
        </a:prstGeom>
        <a:solidFill>
          <a:schemeClr val="accent2">
            <a:hueOff val="-5836287"/>
            <a:satOff val="-5267"/>
            <a:lumOff val="-1175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• Η φύση αποτελεί τον καλύτερο χώρο μάθησης</a:t>
          </a:r>
          <a:endParaRPr lang="en-US" sz="2100" kern="1200"/>
        </a:p>
      </dsp:txBody>
      <dsp:txXfrm>
        <a:off x="40724" y="1878332"/>
        <a:ext cx="8033851" cy="752780"/>
      </dsp:txXfrm>
    </dsp:sp>
    <dsp:sp modelId="{F4A683FE-DB61-4E2F-B368-64557AB7D3A3}">
      <dsp:nvSpPr>
        <dsp:cNvPr id="0" name=""/>
        <dsp:cNvSpPr/>
      </dsp:nvSpPr>
      <dsp:spPr>
        <a:xfrm>
          <a:off x="0" y="2732317"/>
          <a:ext cx="8115299" cy="834228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• Το σχολείο ενισχύει τη συμμετοχή του σε περιβαλλοντικά δίκτυα</a:t>
          </a:r>
          <a:endParaRPr lang="en-US" sz="2100" kern="1200"/>
        </a:p>
      </dsp:txBody>
      <dsp:txXfrm>
        <a:off x="40724" y="2773041"/>
        <a:ext cx="8033851" cy="752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EC136-E421-4A8B-8324-415A4FFF9A3D}">
      <dsp:nvSpPr>
        <dsp:cNvPr id="0" name=""/>
        <dsp:cNvSpPr/>
      </dsp:nvSpPr>
      <dsp:spPr>
        <a:xfrm>
          <a:off x="0" y="1765"/>
          <a:ext cx="36147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0B6B2F-A3C9-44D4-BF1E-35800730E615}">
      <dsp:nvSpPr>
        <dsp:cNvPr id="0" name=""/>
        <dsp:cNvSpPr/>
      </dsp:nvSpPr>
      <dsp:spPr>
        <a:xfrm>
          <a:off x="0" y="1765"/>
          <a:ext cx="3614740" cy="120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Ευ</a:t>
          </a:r>
          <a:r>
            <a:rPr lang="en-US" sz="2200" kern="1200" dirty="0"/>
            <a:t>αγγελία Λατρόβαλη – Δασκάλα της Β' τάξης</a:t>
          </a:r>
        </a:p>
      </dsp:txBody>
      <dsp:txXfrm>
        <a:off x="0" y="1765"/>
        <a:ext cx="3614740" cy="1203912"/>
      </dsp:txXfrm>
    </dsp:sp>
    <dsp:sp modelId="{D8532528-C573-4475-B883-8A0381296449}">
      <dsp:nvSpPr>
        <dsp:cNvPr id="0" name=""/>
        <dsp:cNvSpPr/>
      </dsp:nvSpPr>
      <dsp:spPr>
        <a:xfrm>
          <a:off x="0" y="1205677"/>
          <a:ext cx="36147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929645-26B9-468F-B002-93798BACC595}">
      <dsp:nvSpPr>
        <dsp:cNvPr id="0" name=""/>
        <dsp:cNvSpPr/>
      </dsp:nvSpPr>
      <dsp:spPr>
        <a:xfrm>
          <a:off x="0" y="1205677"/>
          <a:ext cx="3614740" cy="120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Κωνστ</a:t>
          </a:r>
          <a:r>
            <a:rPr lang="en-US" sz="2200" kern="1200" dirty="0"/>
            <a:t>αντίνος Τσακιράκης – Δάσκαλος της </a:t>
          </a:r>
          <a:r>
            <a:rPr lang="el-GR" sz="2200" kern="1200" dirty="0"/>
            <a:t>Γ</a:t>
          </a:r>
          <a:r>
            <a:rPr lang="en-US" sz="2200" kern="1200" dirty="0"/>
            <a:t>΄ </a:t>
          </a:r>
          <a:r>
            <a:rPr lang="en-US" sz="2200" kern="1200" dirty="0" err="1"/>
            <a:t>τάξης</a:t>
          </a:r>
          <a:endParaRPr lang="en-US" sz="2200" kern="1200" dirty="0"/>
        </a:p>
      </dsp:txBody>
      <dsp:txXfrm>
        <a:off x="0" y="1205677"/>
        <a:ext cx="3614740" cy="1203912"/>
      </dsp:txXfrm>
    </dsp:sp>
    <dsp:sp modelId="{293C5BB8-E141-4BC7-AB91-A7D11E09965E}">
      <dsp:nvSpPr>
        <dsp:cNvPr id="0" name=""/>
        <dsp:cNvSpPr/>
      </dsp:nvSpPr>
      <dsp:spPr>
        <a:xfrm>
          <a:off x="0" y="2409589"/>
          <a:ext cx="36147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40E46-43C1-4C6C-8E2B-3D89B4D7FE09}">
      <dsp:nvSpPr>
        <dsp:cNvPr id="0" name=""/>
        <dsp:cNvSpPr/>
      </dsp:nvSpPr>
      <dsp:spPr>
        <a:xfrm>
          <a:off x="0" y="2409589"/>
          <a:ext cx="3614740" cy="1203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Dr Καλλιόπη Κωνσταντίνου – Διευθύντρια του σχολείου</a:t>
          </a:r>
        </a:p>
      </dsp:txBody>
      <dsp:txXfrm>
        <a:off x="0" y="2409589"/>
        <a:ext cx="3614740" cy="1203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D3BFE-A2DE-47F0-886F-D30B400A8A34}">
      <dsp:nvSpPr>
        <dsp:cNvPr id="0" name=""/>
        <dsp:cNvSpPr/>
      </dsp:nvSpPr>
      <dsp:spPr>
        <a:xfrm>
          <a:off x="0" y="15255"/>
          <a:ext cx="7691437" cy="1072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Μαθητές Β’ και Ε’ τάξης</a:t>
          </a:r>
        </a:p>
      </dsp:txBody>
      <dsp:txXfrm>
        <a:off x="52359" y="67614"/>
        <a:ext cx="7586719" cy="967861"/>
      </dsp:txXfrm>
    </dsp:sp>
    <dsp:sp modelId="{8B6829F1-CA97-4CCD-88A6-F58E47DC0FDF}">
      <dsp:nvSpPr>
        <dsp:cNvPr id="0" name=""/>
        <dsp:cNvSpPr/>
      </dsp:nvSpPr>
      <dsp:spPr>
        <a:xfrm>
          <a:off x="0" y="1165594"/>
          <a:ext cx="7691437" cy="1072579"/>
        </a:xfrm>
        <a:prstGeom prst="roundRect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Το</a:t>
          </a:r>
          <a:r>
            <a:rPr lang="en-US" sz="2700" kern="1200" dirty="0"/>
            <a:t>ποθεσία: Λιμναίο, Χρυσοχώραφα, λίμνη Κερκίνη</a:t>
          </a:r>
        </a:p>
      </dsp:txBody>
      <dsp:txXfrm>
        <a:off x="52359" y="1217953"/>
        <a:ext cx="7586719" cy="967861"/>
      </dsp:txXfrm>
    </dsp:sp>
    <dsp:sp modelId="{000268BA-0F3B-4FBC-B172-3A7AEE389477}">
      <dsp:nvSpPr>
        <dsp:cNvPr id="0" name=""/>
        <dsp:cNvSpPr/>
      </dsp:nvSpPr>
      <dsp:spPr>
        <a:xfrm>
          <a:off x="0" y="2315933"/>
          <a:ext cx="7691437" cy="1072579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Θεματική: Αγροτουρισμός και βιώσιμη ανάπτυξη</a:t>
          </a:r>
        </a:p>
      </dsp:txBody>
      <dsp:txXfrm>
        <a:off x="52359" y="2368292"/>
        <a:ext cx="7586719" cy="9678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06CCC-E2BD-41B5-AD01-E6C180515E8B}">
      <dsp:nvSpPr>
        <dsp:cNvPr id="0" name=""/>
        <dsp:cNvSpPr/>
      </dsp:nvSpPr>
      <dsp:spPr>
        <a:xfrm>
          <a:off x="1097194" y="416"/>
          <a:ext cx="2617642" cy="15705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Κατανόηση του ρόλου του αγροτουρισμού</a:t>
          </a:r>
        </a:p>
      </dsp:txBody>
      <dsp:txXfrm>
        <a:off x="1097194" y="416"/>
        <a:ext cx="2617642" cy="1570585"/>
      </dsp:txXfrm>
    </dsp:sp>
    <dsp:sp modelId="{5F1A7DCB-34B1-4DB9-ABB7-9654373258CD}">
      <dsp:nvSpPr>
        <dsp:cNvPr id="0" name=""/>
        <dsp:cNvSpPr/>
      </dsp:nvSpPr>
      <dsp:spPr>
        <a:xfrm>
          <a:off x="3976600" y="416"/>
          <a:ext cx="2617642" cy="1570585"/>
        </a:xfrm>
        <a:prstGeom prst="rect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Σύνδεση τουρισμού, περιβάλλοντος και τοπικής παραγωγής</a:t>
          </a:r>
        </a:p>
      </dsp:txBody>
      <dsp:txXfrm>
        <a:off x="3976600" y="416"/>
        <a:ext cx="2617642" cy="1570585"/>
      </dsp:txXfrm>
    </dsp:sp>
    <dsp:sp modelId="{CFD86B57-DD8A-4047-9E24-E51DA651EF4A}">
      <dsp:nvSpPr>
        <dsp:cNvPr id="0" name=""/>
        <dsp:cNvSpPr/>
      </dsp:nvSpPr>
      <dsp:spPr>
        <a:xfrm>
          <a:off x="2536897" y="1832766"/>
          <a:ext cx="2617642" cy="1570585"/>
        </a:xfrm>
        <a:prstGeom prst="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Ανάδειξη παραδόσεων και τοπικής γαστρονομίας</a:t>
          </a:r>
        </a:p>
      </dsp:txBody>
      <dsp:txXfrm>
        <a:off x="2536897" y="1832766"/>
        <a:ext cx="2617642" cy="15705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43CD6-E640-499A-A169-1A5A1C233208}">
      <dsp:nvSpPr>
        <dsp:cNvPr id="0" name=""/>
        <dsp:cNvSpPr/>
      </dsp:nvSpPr>
      <dsp:spPr>
        <a:xfrm>
          <a:off x="0" y="538996"/>
          <a:ext cx="4642845" cy="875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• Παρουσίαση περιβαλλοντικής διαχείρισης &amp; τουρισμού</a:t>
          </a:r>
          <a:endParaRPr lang="en-US" sz="2200" kern="1200"/>
        </a:p>
      </dsp:txBody>
      <dsp:txXfrm>
        <a:off x="42722" y="581718"/>
        <a:ext cx="4557401" cy="789716"/>
      </dsp:txXfrm>
    </dsp:sp>
    <dsp:sp modelId="{A8821C6C-8BEB-406A-86E0-B63C5870A160}">
      <dsp:nvSpPr>
        <dsp:cNvPr id="0" name=""/>
        <dsp:cNvSpPr/>
      </dsp:nvSpPr>
      <dsp:spPr>
        <a:xfrm>
          <a:off x="0" y="1477516"/>
          <a:ext cx="4642845" cy="875160"/>
        </a:xfrm>
        <a:prstGeom prst="roundRect">
          <a:avLst/>
        </a:prstGeom>
        <a:solidFill>
          <a:schemeClr val="accent2">
            <a:hueOff val="-2918144"/>
            <a:satOff val="-2633"/>
            <a:lumOff val="-587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• Διανομή φύλλων εργασίας στους μαθητές</a:t>
          </a:r>
          <a:endParaRPr lang="en-US" sz="2200" kern="1200"/>
        </a:p>
      </dsp:txBody>
      <dsp:txXfrm>
        <a:off x="42722" y="1520238"/>
        <a:ext cx="4557401" cy="789716"/>
      </dsp:txXfrm>
    </dsp:sp>
    <dsp:sp modelId="{A9A6BC43-5E35-490F-A5B3-438676E95CE2}">
      <dsp:nvSpPr>
        <dsp:cNvPr id="0" name=""/>
        <dsp:cNvSpPr/>
      </dsp:nvSpPr>
      <dsp:spPr>
        <a:xfrm>
          <a:off x="0" y="2416036"/>
          <a:ext cx="4642845" cy="875160"/>
        </a:xfrm>
        <a:prstGeom prst="roundRect">
          <a:avLst/>
        </a:prstGeom>
        <a:solidFill>
          <a:schemeClr val="accent2">
            <a:hueOff val="-5836287"/>
            <a:satOff val="-5267"/>
            <a:lumOff val="-1175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• Συζήτηση για βιώσιμες πρακτικές τουρισμού</a:t>
          </a:r>
          <a:endParaRPr lang="en-US" sz="2200" kern="1200"/>
        </a:p>
      </dsp:txBody>
      <dsp:txXfrm>
        <a:off x="42722" y="2458758"/>
        <a:ext cx="4557401" cy="789716"/>
      </dsp:txXfrm>
    </dsp:sp>
    <dsp:sp modelId="{3F9EC902-C262-4144-80BA-F5ADB78FF304}">
      <dsp:nvSpPr>
        <dsp:cNvPr id="0" name=""/>
        <dsp:cNvSpPr/>
      </dsp:nvSpPr>
      <dsp:spPr>
        <a:xfrm>
          <a:off x="0" y="3354556"/>
          <a:ext cx="4642845" cy="875160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/>
            <a:t>• Καλλιέργεια οικολογικής συνείδησης</a:t>
          </a:r>
          <a:endParaRPr lang="en-US" sz="2200" kern="1200"/>
        </a:p>
      </dsp:txBody>
      <dsp:txXfrm>
        <a:off x="42722" y="3397278"/>
        <a:ext cx="4557401" cy="7897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F94CB-6984-44A5-839C-ABC30155918C}">
      <dsp:nvSpPr>
        <dsp:cNvPr id="0" name=""/>
        <dsp:cNvSpPr/>
      </dsp:nvSpPr>
      <dsp:spPr>
        <a:xfrm>
          <a:off x="0" y="488688"/>
          <a:ext cx="81152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E0A87-8CB5-4FAB-9420-BA326A853586}">
      <dsp:nvSpPr>
        <dsp:cNvPr id="0" name=""/>
        <dsp:cNvSpPr/>
      </dsp:nvSpPr>
      <dsp:spPr>
        <a:xfrm>
          <a:off x="405764" y="223008"/>
          <a:ext cx="5680709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4717" tIns="0" rIns="2147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• Ενημέρωση για:</a:t>
          </a:r>
          <a:endParaRPr lang="en-US" sz="1800" kern="1200"/>
        </a:p>
      </dsp:txBody>
      <dsp:txXfrm>
        <a:off x="431703" y="248947"/>
        <a:ext cx="5628831" cy="479482"/>
      </dsp:txXfrm>
    </dsp:sp>
    <dsp:sp modelId="{4666D4C8-2A87-425A-A973-4440DFED5451}">
      <dsp:nvSpPr>
        <dsp:cNvPr id="0" name=""/>
        <dsp:cNvSpPr/>
      </dsp:nvSpPr>
      <dsp:spPr>
        <a:xfrm>
          <a:off x="0" y="1305168"/>
          <a:ext cx="81152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2918144"/>
              <a:satOff val="-2633"/>
              <a:lumOff val="-5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D77E4-91D7-4430-A0D0-C3C3C5A1B2C0}">
      <dsp:nvSpPr>
        <dsp:cNvPr id="0" name=""/>
        <dsp:cNvSpPr/>
      </dsp:nvSpPr>
      <dsp:spPr>
        <a:xfrm>
          <a:off x="405764" y="1039488"/>
          <a:ext cx="5680709" cy="531360"/>
        </a:xfrm>
        <a:prstGeom prst="roundRect">
          <a:avLst/>
        </a:prstGeom>
        <a:solidFill>
          <a:schemeClr val="accent2">
            <a:hueOff val="-2918144"/>
            <a:satOff val="-2633"/>
            <a:lumOff val="-587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4717" tIns="0" rIns="2147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– Τη σχέση τουρισμού και περιβάλλοντος</a:t>
          </a:r>
          <a:endParaRPr lang="en-US" sz="1800" kern="1200"/>
        </a:p>
      </dsp:txBody>
      <dsp:txXfrm>
        <a:off x="431703" y="1065427"/>
        <a:ext cx="5628831" cy="479482"/>
      </dsp:txXfrm>
    </dsp:sp>
    <dsp:sp modelId="{F69238A3-2D55-451C-AB5F-441B29AFE369}">
      <dsp:nvSpPr>
        <dsp:cNvPr id="0" name=""/>
        <dsp:cNvSpPr/>
      </dsp:nvSpPr>
      <dsp:spPr>
        <a:xfrm>
          <a:off x="0" y="2121648"/>
          <a:ext cx="81152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5836287"/>
              <a:satOff val="-5267"/>
              <a:lumOff val="-11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EBD2-A091-4B36-BAF3-3626D0C1D7A1}">
      <dsp:nvSpPr>
        <dsp:cNvPr id="0" name=""/>
        <dsp:cNvSpPr/>
      </dsp:nvSpPr>
      <dsp:spPr>
        <a:xfrm>
          <a:off x="405764" y="1855969"/>
          <a:ext cx="5680709" cy="531360"/>
        </a:xfrm>
        <a:prstGeom prst="roundRect">
          <a:avLst/>
        </a:prstGeom>
        <a:solidFill>
          <a:schemeClr val="accent2">
            <a:hueOff val="-5836287"/>
            <a:satOff val="-5267"/>
            <a:lumOff val="-1175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4717" tIns="0" rIns="2147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– Τη σημασία της λίμνης Κερκίνης</a:t>
          </a:r>
          <a:endParaRPr lang="en-US" sz="1800" kern="1200"/>
        </a:p>
      </dsp:txBody>
      <dsp:txXfrm>
        <a:off x="431703" y="1881908"/>
        <a:ext cx="5628831" cy="479482"/>
      </dsp:txXfrm>
    </dsp:sp>
    <dsp:sp modelId="{9E82223F-4CFA-4FFF-8968-31DEF2DB55AE}">
      <dsp:nvSpPr>
        <dsp:cNvPr id="0" name=""/>
        <dsp:cNvSpPr/>
      </dsp:nvSpPr>
      <dsp:spPr>
        <a:xfrm>
          <a:off x="0" y="2938129"/>
          <a:ext cx="81152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8754431"/>
              <a:satOff val="-7900"/>
              <a:lumOff val="-17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EC815-B855-425F-80CA-8FC06ADAA2D7}">
      <dsp:nvSpPr>
        <dsp:cNvPr id="0" name=""/>
        <dsp:cNvSpPr/>
      </dsp:nvSpPr>
      <dsp:spPr>
        <a:xfrm>
          <a:off x="405764" y="2672449"/>
          <a:ext cx="5680709" cy="531360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4717" tIns="0" rIns="21471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/>
            <a:t>– Προκλήσεις της περιβαλλοντικής διαχείρισης</a:t>
          </a:r>
          <a:endParaRPr lang="en-US" sz="1800" kern="1200"/>
        </a:p>
      </dsp:txBody>
      <dsp:txXfrm>
        <a:off x="431703" y="2698388"/>
        <a:ext cx="5628831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1BBBD-4DBF-4A20-B438-1FC507B8F2FC}">
      <dsp:nvSpPr>
        <dsp:cNvPr id="0" name=""/>
        <dsp:cNvSpPr/>
      </dsp:nvSpPr>
      <dsp:spPr>
        <a:xfrm>
          <a:off x="0" y="62933"/>
          <a:ext cx="4642845" cy="4642845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A588E6-61CD-43C1-AE3D-8515F17B8357}">
      <dsp:nvSpPr>
        <dsp:cNvPr id="0" name=""/>
        <dsp:cNvSpPr/>
      </dsp:nvSpPr>
      <dsp:spPr>
        <a:xfrm>
          <a:off x="441070" y="504004"/>
          <a:ext cx="1810709" cy="18107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• Διανομή φύλλων εργασίας με στόχο:</a:t>
          </a:r>
          <a:endParaRPr lang="en-US" sz="1500" kern="1200"/>
        </a:p>
      </dsp:txBody>
      <dsp:txXfrm>
        <a:off x="529462" y="592396"/>
        <a:ext cx="1633925" cy="1633925"/>
      </dsp:txXfrm>
    </dsp:sp>
    <dsp:sp modelId="{57225824-D901-49CA-BE6A-461BECF0B670}">
      <dsp:nvSpPr>
        <dsp:cNvPr id="0" name=""/>
        <dsp:cNvSpPr/>
      </dsp:nvSpPr>
      <dsp:spPr>
        <a:xfrm>
          <a:off x="2391065" y="504004"/>
          <a:ext cx="1810709" cy="18107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– Κατανόηση του περιβαλλοντικού αποτυπώματος του τουρισμού</a:t>
          </a:r>
          <a:endParaRPr lang="en-US" sz="1500" kern="1200"/>
        </a:p>
      </dsp:txBody>
      <dsp:txXfrm>
        <a:off x="2479457" y="592396"/>
        <a:ext cx="1633925" cy="1633925"/>
      </dsp:txXfrm>
    </dsp:sp>
    <dsp:sp modelId="{12DE4B44-719D-46CC-A923-E44165D9ACC6}">
      <dsp:nvSpPr>
        <dsp:cNvPr id="0" name=""/>
        <dsp:cNvSpPr/>
      </dsp:nvSpPr>
      <dsp:spPr>
        <a:xfrm>
          <a:off x="441070" y="2453999"/>
          <a:ext cx="1810709" cy="18107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– Προτάσεις βιώσιμων πρακτικών από τους μαθητές</a:t>
          </a:r>
          <a:endParaRPr lang="en-US" sz="1500" kern="1200"/>
        </a:p>
      </dsp:txBody>
      <dsp:txXfrm>
        <a:off x="529462" y="2542391"/>
        <a:ext cx="1633925" cy="1633925"/>
      </dsp:txXfrm>
    </dsp:sp>
    <dsp:sp modelId="{B45D924C-517D-4A82-8479-F61533C667D9}">
      <dsp:nvSpPr>
        <dsp:cNvPr id="0" name=""/>
        <dsp:cNvSpPr/>
      </dsp:nvSpPr>
      <dsp:spPr>
        <a:xfrm>
          <a:off x="2391065" y="2453999"/>
          <a:ext cx="1810709" cy="18107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kern="1200"/>
            <a:t>• Ενεργή συμμετοχή και δημιουργικός διάλογος</a:t>
          </a:r>
          <a:endParaRPr lang="en-US" sz="1500" kern="1200"/>
        </a:p>
      </dsp:txBody>
      <dsp:txXfrm>
        <a:off x="2479457" y="2542391"/>
        <a:ext cx="1633925" cy="16339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8E8B1-8D96-463F-B11B-BF372AE9BB03}">
      <dsp:nvSpPr>
        <dsp:cNvPr id="0" name=""/>
        <dsp:cNvSpPr/>
      </dsp:nvSpPr>
      <dsp:spPr>
        <a:xfrm>
          <a:off x="1141015" y="1833"/>
          <a:ext cx="2777746" cy="16666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• Οι δράσεις ενίσχυσαν την περιβαλλοντική ευαισθησία των μαθητών</a:t>
          </a:r>
          <a:endParaRPr lang="en-US" sz="2100" kern="1200"/>
        </a:p>
      </dsp:txBody>
      <dsp:txXfrm>
        <a:off x="1141015" y="1833"/>
        <a:ext cx="2777746" cy="1666647"/>
      </dsp:txXfrm>
    </dsp:sp>
    <dsp:sp modelId="{35EF8B7A-B7B1-4941-A24F-996D96BA808E}">
      <dsp:nvSpPr>
        <dsp:cNvPr id="0" name=""/>
        <dsp:cNvSpPr/>
      </dsp:nvSpPr>
      <dsp:spPr>
        <a:xfrm>
          <a:off x="4196536" y="1833"/>
          <a:ext cx="2777746" cy="1666647"/>
        </a:xfrm>
        <a:prstGeom prst="rect">
          <a:avLst/>
        </a:prstGeom>
        <a:solidFill>
          <a:schemeClr val="accent5">
            <a:hueOff val="6718086"/>
            <a:satOff val="-3139"/>
            <a:lumOff val="-3529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• Σύνδεση θεωρίας με εμπειρική μάθηση</a:t>
          </a:r>
          <a:endParaRPr lang="en-US" sz="2100" kern="1200"/>
        </a:p>
      </dsp:txBody>
      <dsp:txXfrm>
        <a:off x="4196536" y="1833"/>
        <a:ext cx="2777746" cy="1666647"/>
      </dsp:txXfrm>
    </dsp:sp>
    <dsp:sp modelId="{2B2A3DC2-7C12-4AF9-B92F-128570D89D2A}">
      <dsp:nvSpPr>
        <dsp:cNvPr id="0" name=""/>
        <dsp:cNvSpPr/>
      </dsp:nvSpPr>
      <dsp:spPr>
        <a:xfrm>
          <a:off x="1141015" y="1946256"/>
          <a:ext cx="2777746" cy="1666647"/>
        </a:xfrm>
        <a:prstGeom prst="rect">
          <a:avLst/>
        </a:prstGeom>
        <a:solidFill>
          <a:schemeClr val="accent5">
            <a:hueOff val="13436172"/>
            <a:satOff val="-6278"/>
            <a:lumOff val="-7058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• Καλλιέργεια υπεύθυνης στάσης απέναντι στο περιβάλλον</a:t>
          </a:r>
          <a:endParaRPr lang="en-US" sz="2100" kern="1200"/>
        </a:p>
      </dsp:txBody>
      <dsp:txXfrm>
        <a:off x="1141015" y="1946256"/>
        <a:ext cx="2777746" cy="1666647"/>
      </dsp:txXfrm>
    </dsp:sp>
    <dsp:sp modelId="{25E9548C-D996-4DC4-9A8C-4BD2692F7200}">
      <dsp:nvSpPr>
        <dsp:cNvPr id="0" name=""/>
        <dsp:cNvSpPr/>
      </dsp:nvSpPr>
      <dsp:spPr>
        <a:xfrm>
          <a:off x="4196536" y="1946256"/>
          <a:ext cx="2777746" cy="1666647"/>
        </a:xfrm>
        <a:prstGeom prst="rect">
          <a:avLst/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/>
            <a:t>• Ενίσχυση της συνεργασίας σχολείου με φορείς και κοινότητα</a:t>
          </a:r>
          <a:endParaRPr lang="en-US" sz="2100" kern="1200"/>
        </a:p>
      </dsp:txBody>
      <dsp:txXfrm>
        <a:off x="4196536" y="1946256"/>
        <a:ext cx="2777746" cy="16666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3B842-0B29-4A79-B157-7D1E15E70E89}">
      <dsp:nvSpPr>
        <dsp:cNvPr id="0" name=""/>
        <dsp:cNvSpPr/>
      </dsp:nvSpPr>
      <dsp:spPr>
        <a:xfrm>
          <a:off x="0" y="0"/>
          <a:ext cx="6492239" cy="7952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• Παρουσίαση για τα είδη πτηνών της λίμνης (πελεκάνοι, ερωδιοί, κορμοράνοι)</a:t>
          </a:r>
          <a:endParaRPr lang="en-US" sz="2000" kern="1200"/>
        </a:p>
      </dsp:txBody>
      <dsp:txXfrm>
        <a:off x="23292" y="23292"/>
        <a:ext cx="5566912" cy="748658"/>
      </dsp:txXfrm>
    </dsp:sp>
    <dsp:sp modelId="{67D9A0E5-50A1-45F1-A949-258E769FE11D}">
      <dsp:nvSpPr>
        <dsp:cNvPr id="0" name=""/>
        <dsp:cNvSpPr/>
      </dsp:nvSpPr>
      <dsp:spPr>
        <a:xfrm>
          <a:off x="543725" y="939831"/>
          <a:ext cx="6492239" cy="795242"/>
        </a:xfrm>
        <a:prstGeom prst="roundRect">
          <a:avLst>
            <a:gd name="adj" fmla="val 10000"/>
          </a:avLst>
        </a:prstGeom>
        <a:solidFill>
          <a:schemeClr val="accent2">
            <a:hueOff val="-2918144"/>
            <a:satOff val="-2633"/>
            <a:lumOff val="-587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• Εκπαιδευτικό κουκλοθέατρο με θέμα τον κορμοράνο</a:t>
          </a:r>
          <a:endParaRPr lang="en-US" sz="2000" kern="1200"/>
        </a:p>
      </dsp:txBody>
      <dsp:txXfrm>
        <a:off x="567017" y="963123"/>
        <a:ext cx="5385022" cy="748658"/>
      </dsp:txXfrm>
    </dsp:sp>
    <dsp:sp modelId="{94EFF164-6F4F-42D0-A52D-D4CA68B30356}">
      <dsp:nvSpPr>
        <dsp:cNvPr id="0" name=""/>
        <dsp:cNvSpPr/>
      </dsp:nvSpPr>
      <dsp:spPr>
        <a:xfrm>
          <a:off x="1079334" y="1879663"/>
          <a:ext cx="6492239" cy="795242"/>
        </a:xfrm>
        <a:prstGeom prst="roundRect">
          <a:avLst>
            <a:gd name="adj" fmla="val 10000"/>
          </a:avLst>
        </a:prstGeom>
        <a:solidFill>
          <a:schemeClr val="accent2">
            <a:hueOff val="-5836287"/>
            <a:satOff val="-5267"/>
            <a:lumOff val="-1175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• Εικαστικές δημιουργίες με θέμα τη φύση</a:t>
          </a:r>
          <a:endParaRPr lang="en-US" sz="2000" kern="1200"/>
        </a:p>
      </dsp:txBody>
      <dsp:txXfrm>
        <a:off x="1102626" y="1902955"/>
        <a:ext cx="5393137" cy="748658"/>
      </dsp:txXfrm>
    </dsp:sp>
    <dsp:sp modelId="{CC500DFA-94AD-4596-870D-44BF2B5C6B82}">
      <dsp:nvSpPr>
        <dsp:cNvPr id="0" name=""/>
        <dsp:cNvSpPr/>
      </dsp:nvSpPr>
      <dsp:spPr>
        <a:xfrm>
          <a:off x="1623059" y="2819495"/>
          <a:ext cx="6492239" cy="795242"/>
        </a:xfrm>
        <a:prstGeom prst="roundRect">
          <a:avLst>
            <a:gd name="adj" fmla="val 10000"/>
          </a:avLst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• Ενημέρωση για τη λίμνη Κερκίνη: ιστορία, χρήση, σημασία</a:t>
          </a:r>
          <a:endParaRPr lang="en-US" sz="2000" kern="1200"/>
        </a:p>
      </dsp:txBody>
      <dsp:txXfrm>
        <a:off x="1646351" y="2842787"/>
        <a:ext cx="5385022" cy="748658"/>
      </dsp:txXfrm>
    </dsp:sp>
    <dsp:sp modelId="{5B884F8B-840A-4CA7-8BF4-AA73BE1EEC00}">
      <dsp:nvSpPr>
        <dsp:cNvPr id="0" name=""/>
        <dsp:cNvSpPr/>
      </dsp:nvSpPr>
      <dsp:spPr>
        <a:xfrm>
          <a:off x="5975331" y="609083"/>
          <a:ext cx="516907" cy="51690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6091635" y="609083"/>
        <a:ext cx="284299" cy="388973"/>
      </dsp:txXfrm>
    </dsp:sp>
    <dsp:sp modelId="{DB83B948-2324-4987-8F4E-B528200B8993}">
      <dsp:nvSpPr>
        <dsp:cNvPr id="0" name=""/>
        <dsp:cNvSpPr/>
      </dsp:nvSpPr>
      <dsp:spPr>
        <a:xfrm>
          <a:off x="6519056" y="1548915"/>
          <a:ext cx="516907" cy="51690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916723"/>
            <a:satOff val="-2883"/>
            <a:lumOff val="-359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4916723"/>
              <a:satOff val="-2883"/>
              <a:lumOff val="-3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6635360" y="1548915"/>
        <a:ext cx="284299" cy="388973"/>
      </dsp:txXfrm>
    </dsp:sp>
    <dsp:sp modelId="{351AF046-96D1-4B10-9815-CEE0A53F04ED}">
      <dsp:nvSpPr>
        <dsp:cNvPr id="0" name=""/>
        <dsp:cNvSpPr/>
      </dsp:nvSpPr>
      <dsp:spPr>
        <a:xfrm>
          <a:off x="7054666" y="2488747"/>
          <a:ext cx="516907" cy="51690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9833447"/>
            <a:satOff val="-5766"/>
            <a:lumOff val="-718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-9833447"/>
              <a:satOff val="-5766"/>
              <a:lumOff val="-7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170970" y="2488747"/>
        <a:ext cx="284299" cy="388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2E45-3F16-45BD-9291-EBA6613A4B2F}" type="datetimeFigureOut">
              <a:rPr lang="el-GR" smtClean="0"/>
              <a:t>14/5/2025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84974-F0DF-4B76-856A-0BA2CE580A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4975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84974-F0DF-4B76-856A-0BA2CE580A3B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079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83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96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90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3806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34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4060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64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0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1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0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8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83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58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9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31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6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75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2dim-irakl.gr/wp-content/uploads/2025/03/486391065_1227159605636420_3840340132054450480_n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2dim-irakl.gr/wp-content/uploads/2025/03/485852482_575130022210457_477102003346158451_n-768x1024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2dim-irakl.gr/wp-content/uploads/2025/03/486402436_2523299081334824_6610363514300199427_n-768x354.jpg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2dim-irakl.gr/wp-content/uploads/2025/03/485758066_2170044676799413_6691164234456854146_n-768x1024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2dim-irakl.gr/wp-content/uploads/2025/03/480004236_1382888316397631_7416650997427889672_n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2dim-irakl.gr/wp-content/uploads/2025/03/486651701_1201858894618513_689624877811182034_n-768x353.jp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vgv85ZZvE6g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2dim-irakl.gr/wp-content/uploads/2025/03/486739580_1001525601486204_6106079800568505059_n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495" y="941424"/>
            <a:ext cx="2282922" cy="3248611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Πλαίσιο Δράσης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50B7F1-B3F5-17E4-1CFC-DB33B09FB4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999496"/>
              </p:ext>
            </p:extLst>
          </p:nvPr>
        </p:nvGraphicFramePr>
        <p:xfrm>
          <a:off x="705483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486391065 1227159605636420 3840340132054450480 n">
            <a:hlinkClick r:id="rId2"/>
            <a:extLst>
              <a:ext uri="{FF2B5EF4-FFF2-40B4-BE49-F238E27FC236}">
                <a16:creationId xmlns:a16="http://schemas.microsoft.com/office/drawing/2014/main" id="{8A33B51E-BDEF-09AE-3000-108B08BFE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57955" y="643467"/>
            <a:ext cx="7428088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03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9B9F8-C556-9AF9-7D73-9C79DEEC9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485852482 575130022210457 477102003346158451 n">
            <a:hlinkClick r:id="rId2"/>
            <a:extLst>
              <a:ext uri="{FF2B5EF4-FFF2-40B4-BE49-F238E27FC236}">
                <a16:creationId xmlns:a16="http://schemas.microsoft.com/office/drawing/2014/main" id="{0E6ACD0E-31EB-0EAC-34A3-30A1EBADD8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706" r="1" b="32207"/>
          <a:stretch/>
        </p:blipFill>
        <p:spPr bwMode="auto">
          <a:xfrm>
            <a:off x="482600" y="643467"/>
            <a:ext cx="8178799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0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BE654A-4DD0-0722-A8A2-0A9D3CED2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486402436 2523299081334824 6610363514300199427 n">
            <a:hlinkClick r:id="rId2"/>
            <a:extLst>
              <a:ext uri="{FF2B5EF4-FFF2-40B4-BE49-F238E27FC236}">
                <a16:creationId xmlns:a16="http://schemas.microsoft.com/office/drawing/2014/main" id="{3EDC666E-5C2E-EB17-828B-18CF0FA2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48" r="22621" b="2"/>
          <a:stretch>
            <a:fillRect/>
          </a:stretch>
        </p:blipFill>
        <p:spPr bwMode="auto">
          <a:xfrm>
            <a:off x="934025" y="786117"/>
            <a:ext cx="727595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84703375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485758066 2170044676799413 6691164234456854146 n">
            <a:hlinkClick r:id="rId2"/>
            <a:extLst>
              <a:ext uri="{FF2B5EF4-FFF2-40B4-BE49-F238E27FC236}">
                <a16:creationId xmlns:a16="http://schemas.microsoft.com/office/drawing/2014/main" id="{C4121CCD-D3A8-1471-1E18-0E40BEDD5C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691" r="1" b="20223"/>
          <a:stretch/>
        </p:blipFill>
        <p:spPr bwMode="auto">
          <a:xfrm>
            <a:off x="482600" y="643467"/>
            <a:ext cx="8178799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649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480004236 1382888316397631 7416650997427889672 n">
            <a:hlinkClick r:id="rId2"/>
            <a:extLst>
              <a:ext uri="{FF2B5EF4-FFF2-40B4-BE49-F238E27FC236}">
                <a16:creationId xmlns:a16="http://schemas.microsoft.com/office/drawing/2014/main" id="{640911A8-26CF-55D0-1A46-515872FC3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73105" y="954829"/>
            <a:ext cx="6597789" cy="4948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543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486651701 1201858894618513 689624877811182034 n">
            <a:hlinkClick r:id="rId2"/>
            <a:extLst>
              <a:ext uri="{FF2B5EF4-FFF2-40B4-BE49-F238E27FC236}">
                <a16:creationId xmlns:a16="http://schemas.microsoft.com/office/drawing/2014/main" id="{1A82312C-A2A4-DCCC-059E-689B8C70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5" r="21237"/>
          <a:stretch/>
        </p:blipFill>
        <p:spPr bwMode="auto">
          <a:xfrm>
            <a:off x="594360" y="786117"/>
            <a:ext cx="795528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725039410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17" y="685800"/>
            <a:ext cx="3613992" cy="4603749"/>
          </a:xfrm>
        </p:spPr>
        <p:txBody>
          <a:bodyPr>
            <a:normAutofit/>
          </a:bodyPr>
          <a:lstStyle/>
          <a:p>
            <a:pPr algn="r"/>
            <a:r>
              <a:rPr lang="el-GR" sz="3100"/>
              <a:t>Συμπεράσματα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238" y="685800"/>
            <a:ext cx="3659219" cy="4603750"/>
          </a:xfrm>
        </p:spPr>
        <p:txBody>
          <a:bodyPr>
            <a:normAutofit/>
          </a:bodyPr>
          <a:lstStyle/>
          <a:p>
            <a:endParaRPr lang="el-GR">
              <a:solidFill>
                <a:schemeClr val="tx1"/>
              </a:solidFill>
            </a:endParaRPr>
          </a:p>
          <a:p>
            <a:r>
              <a:rPr lang="el-GR">
                <a:solidFill>
                  <a:schemeClr val="tx1"/>
                </a:solidFill>
              </a:rPr>
              <a:t>Ενίσχυση περιβαλλοντικής συνείδησης</a:t>
            </a:r>
          </a:p>
          <a:p>
            <a:r>
              <a:rPr lang="el-GR">
                <a:solidFill>
                  <a:schemeClr val="tx1"/>
                </a:solidFill>
              </a:rPr>
              <a:t>Βιωματική μάθηση μέσα από δράση</a:t>
            </a:r>
          </a:p>
          <a:p>
            <a:r>
              <a:rPr lang="el-GR">
                <a:solidFill>
                  <a:schemeClr val="tx1"/>
                </a:solidFill>
              </a:rPr>
              <a:t>Εμπλουτισμός σχολικής ζωής με εμπειρίες από τη φύση και την τοπική κουλτούρα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ο Δημ. Σχολείο Ηράκλειας">
            <a:extLst>
              <a:ext uri="{FF2B5EF4-FFF2-40B4-BE49-F238E27FC236}">
                <a16:creationId xmlns:a16="http://schemas.microsoft.com/office/drawing/2014/main" id="{1412E201-2787-4BCB-5792-AC569ED9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23" y="643467"/>
            <a:ext cx="8160251" cy="428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5208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FC11CE-2A31-D101-AF33-B9A231181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4AD9D-8E1C-3312-F707-E76C17F0F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7553" y="685798"/>
            <a:ext cx="4619455" cy="449580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900" dirty="0">
                <a:solidFill>
                  <a:srgbClr val="FFFFFF"/>
                </a:solidFill>
              </a:rPr>
              <a:t>εκπροσώπους του </a:t>
            </a:r>
            <a:r>
              <a:rPr lang="el-GR" sz="2900" b="1" dirty="0">
                <a:solidFill>
                  <a:srgbClr val="FFFFFF"/>
                </a:solidFill>
              </a:rPr>
              <a:t>Οργανισμού Φυσικού Περιβάλλοντος και Κλιματικής Αλλαγής (ΟΦΥΠΕΚΑ):</a:t>
            </a:r>
            <a:br>
              <a:rPr lang="el-GR" sz="2900" b="1" dirty="0">
                <a:solidFill>
                  <a:srgbClr val="FFFFFF"/>
                </a:solidFill>
              </a:rPr>
            </a:br>
            <a:br>
              <a:rPr lang="el-GR" sz="2900" b="1" dirty="0">
                <a:solidFill>
                  <a:srgbClr val="FFFFFF"/>
                </a:solidFill>
              </a:rPr>
            </a:br>
            <a:r>
              <a:rPr lang="el-GR" sz="2900" b="1">
                <a:solidFill>
                  <a:srgbClr val="FFFFFF"/>
                </a:solidFill>
              </a:rPr>
              <a:t>κ.Αγγελική</a:t>
            </a:r>
            <a:r>
              <a:rPr lang="el-GR" sz="2900" b="1" dirty="0">
                <a:solidFill>
                  <a:srgbClr val="FFFFFF"/>
                </a:solidFill>
              </a:rPr>
              <a:t> Δημάκη και  </a:t>
            </a:r>
            <a:r>
              <a:rPr lang="el-GR" sz="2900" b="1">
                <a:solidFill>
                  <a:srgbClr val="FFFFFF"/>
                </a:solidFill>
              </a:rPr>
              <a:t>κ.Χρυσάνθη</a:t>
            </a:r>
            <a:r>
              <a:rPr lang="el-GR" sz="2900" b="1" dirty="0">
                <a:solidFill>
                  <a:srgbClr val="FFFFFF"/>
                </a:solidFill>
              </a:rPr>
              <a:t> </a:t>
            </a:r>
            <a:r>
              <a:rPr lang="el-GR" sz="2900" b="1">
                <a:solidFill>
                  <a:srgbClr val="FFFFFF"/>
                </a:solidFill>
              </a:rPr>
              <a:t>Ιντζίδου</a:t>
            </a:r>
            <a:r>
              <a:rPr lang="el-GR" sz="29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D8D81-4B12-CE75-F99D-C86743767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628" y="685798"/>
            <a:ext cx="1876933" cy="4495801"/>
          </a:xfrm>
        </p:spPr>
        <p:txBody>
          <a:bodyPr anchor="ctr">
            <a:normAutofit/>
          </a:bodyPr>
          <a:lstStyle/>
          <a:p>
            <a:pPr algn="r"/>
            <a:endParaRPr lang="el-GR">
              <a:solidFill>
                <a:srgbClr val="FFFFFF"/>
              </a:solidFill>
            </a:endParaRPr>
          </a:p>
          <a:p>
            <a:pPr algn="r"/>
            <a:r>
              <a:rPr lang="el-GR">
                <a:solidFill>
                  <a:srgbClr val="FFFFFF"/>
                </a:solidFill>
              </a:rPr>
              <a:t> Εκπαιδευτική Επίσκεψη στο σχολειο από</a:t>
            </a:r>
          </a:p>
        </p:txBody>
      </p:sp>
    </p:spTree>
    <p:extLst>
      <p:ext uri="{BB962C8B-B14F-4D97-AF65-F5344CB8AC3E}">
        <p14:creationId xmlns:p14="http://schemas.microsoft.com/office/powerpoint/2010/main" val="242941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B8BD8B49-C6C4-8F7F-3702-8CAE1D51F3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001815"/>
              </p:ext>
            </p:extLst>
          </p:nvPr>
        </p:nvGraphicFramePr>
        <p:xfrm>
          <a:off x="705483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99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4D9F5B-C72B-41EE-97C2-D3600B62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3085" y="4487332"/>
            <a:ext cx="3153752" cy="1507067"/>
          </a:xfrm>
        </p:spPr>
        <p:txBody>
          <a:bodyPr>
            <a:normAutofit/>
          </a:bodyPr>
          <a:lstStyle/>
          <a:p>
            <a:r>
              <a:rPr lang="el-GR" sz="2800">
                <a:solidFill>
                  <a:srgbClr val="FFFFFF"/>
                </a:solidFill>
              </a:rPr>
              <a:t>Υπεύθυνοι Εκπαιδευτικοί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9F51798-6B70-E00A-791D-59446981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3" y="875200"/>
            <a:ext cx="3665599" cy="4887465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180A64C-1862-4B1B-8953-FA96DEE4C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859A51-B3CA-4126-956F-D0DCCBA21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A05ED-FBC3-48F4-8E6D-AB89EC608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E24CC5-F080-45A3-B2B4-59A7BCA5A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EC6EC2-2351-427C-90C2-F10791573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24D87A-9540-4F77-B006-823176623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B06CBF-249A-D9F4-A675-6DF978FF1D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348004"/>
              </p:ext>
            </p:extLst>
          </p:nvPr>
        </p:nvGraphicFramePr>
        <p:xfrm>
          <a:off x="4571998" y="685800"/>
          <a:ext cx="3614740" cy="361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extBox 2">
            <a:extLst>
              <a:ext uri="{FF2B5EF4-FFF2-40B4-BE49-F238E27FC236}">
                <a16:creationId xmlns:a16="http://schemas.microsoft.com/office/drawing/2014/main" id="{49CD06C6-87E4-672F-7134-963405A6F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9884926"/>
              </p:ext>
            </p:extLst>
          </p:nvPr>
        </p:nvGraphicFramePr>
        <p:xfrm>
          <a:off x="513159" y="685800"/>
          <a:ext cx="81152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20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88A3A0DF-93C9-D73E-A994-6DEC44F0E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887814"/>
              </p:ext>
            </p:extLst>
          </p:nvPr>
        </p:nvGraphicFramePr>
        <p:xfrm>
          <a:off x="705483" y="941424"/>
          <a:ext cx="4642845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02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τοίχος, εσωτερικός χώρος, ρουχισμό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06E7B72-7929-8E2E-D52A-4280E3FBE7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628" r="2" b="31648"/>
          <a:stretch>
            <a:fillRect/>
          </a:stretch>
        </p:blipFill>
        <p:spPr>
          <a:xfrm>
            <a:off x="594360" y="786117"/>
            <a:ext cx="795528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5809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4057B8-0256-6ABB-7890-EED0060CF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ρουχισμός, εσωτερικός χώρος, τοίχος, άτομ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19194C3-1FC1-790A-5815-B8AAF0E3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781" r="1" b="8133"/>
          <a:stretch>
            <a:fillRect/>
          </a:stretch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2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εφημερίδ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E9B9094D-AFA5-89D9-D3FF-E7F0BE9CF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26" r="1" b="30256"/>
          <a:stretch>
            <a:fillRect/>
          </a:stretch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50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αριθμός, παράλληλ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0CDFA08-3835-3602-0201-D07E2424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24"/>
          <a:stretch>
            <a:fillRect/>
          </a:stretch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1475F-8993-4649-93C6-4CA8B645F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Άτλας, Κόσμος/Παγκόσμι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7DA91E29-B009-205F-B61E-6F39ADCFB8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4" b="1174"/>
          <a:stretch>
            <a:fillRect/>
          </a:stretch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88B76-FF10-FC23-27BD-2DD2E2EA8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ς χώρος, ρουχισμός, άτομο, τραπέζι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EBCAEB2E-A2FB-97F7-207E-EADF66AE08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614" r="1" b="12300"/>
          <a:stretch>
            <a:fillRect/>
          </a:stretch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048787-3B36-5860-D246-D92D167F7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ς χώρος, ρουχισμός, κείμενο, τοίχ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5113A46-24E6-7466-92F8-1FC839CF1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839" b="1291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455B88A-C127-47B3-B317-724BD4EA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07A923-368D-45E6-AACC-9ECE4057A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E16B44-FE3C-4330-AF20-E869FC7B7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CB6733-6A12-4A1C-87C3-B676FB381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54CCFD-DC5E-453F-B95A-F045ED9B2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E826A39-89EA-44EA-ABC5-F44693492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A00F31-9344-CB42-4018-AAA330D09F67}"/>
              </a:ext>
            </a:extLst>
          </p:cNvPr>
          <p:cNvSpPr txBox="1"/>
          <p:nvPr/>
        </p:nvSpPr>
        <p:spPr>
          <a:xfrm>
            <a:off x="513159" y="4487332"/>
            <a:ext cx="64008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kern="1200" cap="all" dirty="0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Συμπεράσματα</a:t>
            </a:r>
          </a:p>
        </p:txBody>
      </p: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5C2A2157-79F2-BC93-F12C-87A378111F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993480"/>
              </p:ext>
            </p:extLst>
          </p:nvPr>
        </p:nvGraphicFramePr>
        <p:xfrm>
          <a:off x="513159" y="685800"/>
          <a:ext cx="81152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0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7553" y="685798"/>
            <a:ext cx="4619455" cy="4495801"/>
          </a:xfrm>
        </p:spPr>
        <p:txBody>
          <a:bodyPr anchor="ctr"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Εκπαιδευτική Επίσκεψη στο Λιμναίο – Αγροτουρισμός και Περιβάλλον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628" y="685798"/>
            <a:ext cx="1876933" cy="4495801"/>
          </a:xfrm>
        </p:spPr>
        <p:txBody>
          <a:bodyPr anchor="ctr">
            <a:normAutofit/>
          </a:bodyPr>
          <a:lstStyle/>
          <a:p>
            <a:pPr algn="r"/>
            <a:r>
              <a:rPr lang="el-GR" dirty="0">
                <a:solidFill>
                  <a:srgbClr val="FFFFFF"/>
                </a:solidFill>
              </a:rPr>
              <a:t>2ο Δημοτικό Σχολείο Ηράκλειας –</a:t>
            </a:r>
          </a:p>
          <a:p>
            <a:pPr algn="r"/>
            <a:r>
              <a:rPr lang="el-GR" dirty="0">
                <a:solidFill>
                  <a:srgbClr val="FFFFFF"/>
                </a:solidFill>
              </a:rPr>
              <a:t> 27 Μαρτίου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FFA01F-53AC-D02B-FA43-E9756220F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0242-9DF0-74CB-0C49-AC154248A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7553" y="685798"/>
            <a:ext cx="4619455" cy="4495801"/>
          </a:xfrm>
        </p:spPr>
        <p:txBody>
          <a:bodyPr anchor="ctr">
            <a:normAutofit/>
          </a:bodyPr>
          <a:lstStyle/>
          <a:p>
            <a:r>
              <a:rPr lang="el-GR" sz="4700" b="1" dirty="0">
                <a:solidFill>
                  <a:srgbClr val="FFFFFF"/>
                </a:solidFill>
              </a:rPr>
              <a:t>εκπαιδευτική επίσκεψη στα ΚΕΠΕΑ </a:t>
            </a:r>
            <a:r>
              <a:rPr lang="el-GR" sz="4700" b="1" dirty="0" err="1">
                <a:solidFill>
                  <a:srgbClr val="FFFFFF"/>
                </a:solidFill>
              </a:rPr>
              <a:t>Ποροΐων</a:t>
            </a:r>
            <a:endParaRPr lang="el-GR" sz="47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BE9BE-7A36-C655-3BE9-D1EDC7868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628" y="685798"/>
            <a:ext cx="1876933" cy="4495801"/>
          </a:xfrm>
        </p:spPr>
        <p:txBody>
          <a:bodyPr anchor="ctr">
            <a:normAutofit/>
          </a:bodyPr>
          <a:lstStyle/>
          <a:p>
            <a:pPr algn="r"/>
            <a:r>
              <a:rPr lang="el-GR" dirty="0">
                <a:solidFill>
                  <a:srgbClr val="FFFFFF"/>
                </a:solidFill>
              </a:rPr>
              <a:t>2ο Δημοτικό Σχολείο Ηράκλειας –</a:t>
            </a:r>
          </a:p>
          <a:p>
            <a:pPr algn="r"/>
            <a:r>
              <a:rPr lang="el-GR" b="1" dirty="0">
                <a:solidFill>
                  <a:srgbClr val="FFFFFF"/>
                </a:solidFill>
              </a:rPr>
              <a:t> Πέμπτη </a:t>
            </a:r>
          </a:p>
          <a:p>
            <a:pPr algn="r"/>
            <a:r>
              <a:rPr lang="el-GR" b="1" dirty="0">
                <a:solidFill>
                  <a:srgbClr val="FFFFFF"/>
                </a:solidFill>
              </a:rPr>
              <a:t>28 Μαρτίου 2025</a:t>
            </a:r>
          </a:p>
          <a:p>
            <a:pPr algn="r"/>
            <a:r>
              <a:rPr lang="el-GR" b="1" dirty="0">
                <a:solidFill>
                  <a:srgbClr val="FFFFFF"/>
                </a:solidFill>
              </a:rPr>
              <a:t> </a:t>
            </a:r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E57FB4-661C-5A4A-5751-827F9FF3CF8A}"/>
              </a:ext>
            </a:extLst>
          </p:cNvPr>
          <p:cNvSpPr txBox="1"/>
          <p:nvPr/>
        </p:nvSpPr>
        <p:spPr>
          <a:xfrm>
            <a:off x="513159" y="4487332"/>
            <a:ext cx="64008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kern="1200" cap="all" dirty="0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Εκπαιδευτικές Δραστηριότητες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C8CEA4EC-16A5-220A-0DBB-39EF33ACAC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548262"/>
              </p:ext>
            </p:extLst>
          </p:nvPr>
        </p:nvGraphicFramePr>
        <p:xfrm>
          <a:off x="513159" y="685800"/>
          <a:ext cx="81152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79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B5884F-4665-D661-2DC2-6592615F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59" y="685799"/>
            <a:ext cx="2810333" cy="4892040"/>
          </a:xfrm>
        </p:spPr>
        <p:txBody>
          <a:bodyPr>
            <a:normAutofit/>
          </a:bodyPr>
          <a:lstStyle/>
          <a:p>
            <a:pPr algn="r"/>
            <a:r>
              <a:rPr lang="el-GR"/>
              <a:t>Βιωματικά Εργαστήρια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223A98-B464-7720-BADC-21FA63109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971" y="685799"/>
            <a:ext cx="4716195" cy="4892040"/>
          </a:xfrm>
        </p:spPr>
        <p:txBody>
          <a:bodyPr>
            <a:normAutofit/>
          </a:bodyPr>
          <a:lstStyle/>
          <a:p>
            <a:r>
              <a:rPr lang="el-GR">
                <a:solidFill>
                  <a:schemeClr val="tx1"/>
                </a:solidFill>
              </a:rPr>
              <a:t>• Άμεση επαφή με το φυσικό περιβάλλον</a:t>
            </a:r>
          </a:p>
          <a:p>
            <a:r>
              <a:rPr lang="el-GR">
                <a:solidFill>
                  <a:schemeClr val="tx1"/>
                </a:solidFill>
              </a:rPr>
              <a:t>• Παρατήρηση πουλιών με τηλεσκόπια</a:t>
            </a:r>
          </a:p>
          <a:p>
            <a:r>
              <a:rPr lang="el-GR">
                <a:solidFill>
                  <a:schemeClr val="tx1"/>
                </a:solidFill>
              </a:rPr>
              <a:t>• Παρακολούθηση βουβαλιών</a:t>
            </a:r>
          </a:p>
          <a:p>
            <a:r>
              <a:rPr lang="el-GR">
                <a:solidFill>
                  <a:schemeClr val="tx1"/>
                </a:solidFill>
              </a:rPr>
              <a:t>• Περιβαλλοντικά παιχνίδια και εξάσκηση προσανατολισμού</a:t>
            </a:r>
          </a:p>
          <a:p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361DD9-A827-2029-E787-48CCCAB7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59" y="4487332"/>
            <a:ext cx="6400800" cy="1507067"/>
          </a:xfrm>
        </p:spPr>
        <p:txBody>
          <a:bodyPr>
            <a:normAutofit/>
          </a:bodyPr>
          <a:lstStyle/>
          <a:p>
            <a:r>
              <a:rPr lang="el-GR" dirty="0"/>
              <a:t>Μαθησιακά Οφέλη</a:t>
            </a:r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00D5D264-F9F0-F68E-9D67-A12626AFAC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305623"/>
              </p:ext>
            </p:extLst>
          </p:nvPr>
        </p:nvGraphicFramePr>
        <p:xfrm>
          <a:off x="513159" y="685800"/>
          <a:ext cx="81152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1059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CED0A3-7075-4AF7-5B72-D86B667BD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εξωτερικός χώρος/ύπαιθρος, ρουχισμός, άτομο, ουρανό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E08BF1D-C37F-BA88-8296-1A1B0486E7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79"/>
          <a:stretch>
            <a:fillRect/>
          </a:stretch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24249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7FA71-BE13-4A76-6832-05AF758AD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ουρανός, εξωτερικός χώρος/ύπαιθρος, ρουχισμός, δέντρ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2AACFB7-5FEE-1503-D9EB-68C9A103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667" r="2" b="23610"/>
          <a:stretch>
            <a:fillRect/>
          </a:stretch>
        </p:blipFill>
        <p:spPr>
          <a:xfrm>
            <a:off x="594360" y="786117"/>
            <a:ext cx="795528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296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AB101-19D6-AED2-88C9-AD3DE8D68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ουρανός, ρουχισμός, άτομ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B829A59-54C4-6368-F05F-659BE5E1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372" y="954829"/>
            <a:ext cx="3711256" cy="49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ρουχισμός, ουρανός, σύννεφ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7802E28-57CE-7A23-16CA-4846A724B5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28" b="2122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751299-B77F-E762-3421-A13CFCCAB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ρουχισμός, άνδρας, παπούτσια, άτομ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DD79EB4-F635-FC6B-A6A3-8168688C7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93" r="1" b="24120"/>
          <a:stretch>
            <a:fillRect/>
          </a:stretch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34108-EBC8-CB87-9965-1578592D2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ρουχισμός, άτομο, καρέκλα, εσωτερικός χώ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A96B31D-DB6A-B166-DB6D-5ED87E1FF0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82" r="1" b="29132"/>
          <a:stretch>
            <a:fillRect/>
          </a:stretch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78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20CCD1-132B-082C-D3DF-671DF17A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38" y="585216"/>
            <a:ext cx="6725912" cy="510853"/>
          </a:xfrm>
        </p:spPr>
        <p:txBody>
          <a:bodyPr>
            <a:normAutofit fontScale="90000"/>
          </a:bodyPr>
          <a:lstStyle/>
          <a:p>
            <a:r>
              <a:rPr kumimoji="0" lang="el-GR" altLang="el-GR" sz="4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Kerkini</a:t>
            </a:r>
            <a:r>
              <a:rPr kumimoji="0" lang="el-GR" altLang="el-GR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l-GR" altLang="el-GR" sz="4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Lake</a:t>
            </a:r>
            <a:r>
              <a:rPr kumimoji="0" lang="el-GR" altLang="el-GR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| </a:t>
            </a:r>
            <a:r>
              <a:rPr kumimoji="0" lang="el-GR" altLang="el-GR" sz="4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Luna</a:t>
            </a:r>
            <a:r>
              <a:rPr kumimoji="0" lang="el-GR" altLang="el-GR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l-GR" altLang="el-GR" sz="4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Trips</a:t>
            </a:r>
            <a:endParaRPr lang="el-GR" dirty="0"/>
          </a:p>
        </p:txBody>
      </p:sp>
      <p:pic>
        <p:nvPicPr>
          <p:cNvPr id="4" name="Kerkini Lake _ Luna Trips">
            <a:hlinkClick r:id="" action="ppaction://media"/>
            <a:extLst>
              <a:ext uri="{FF2B5EF4-FFF2-40B4-BE49-F238E27FC236}">
                <a16:creationId xmlns:a16="http://schemas.microsoft.com/office/drawing/2014/main" id="{D40574CF-03BA-F268-0212-14167BC57F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044575"/>
            <a:ext cx="6554788" cy="2744788"/>
          </a:xfr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3A9B1020-4DC9-1AF0-8661-C64B15A88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0F0F0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l-GR" altLang="el-GR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endParaRPr kumimoji="0" lang="el-GR" altLang="el-GR" sz="7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hlinkClick r:id="rId5" tooltip="Επόμενο (SHIFT+n)"/>
            <a:extLst>
              <a:ext uri="{FF2B5EF4-FFF2-40B4-BE49-F238E27FC236}">
                <a16:creationId xmlns:a16="http://schemas.microsoft.com/office/drawing/2014/main" id="{127FE7FA-B014-8E68-9F61-E3A066575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2593975" cy="0"/>
          </a:xfrm>
          <a:prstGeom prst="rect">
            <a:avLst/>
          </a:prstGeom>
          <a:solidFill>
            <a:srgbClr val="0F0F0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BFC3D98-C89E-F2C5-0EC9-66E648175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0500" y="-381473"/>
            <a:ext cx="171522" cy="138499"/>
          </a:xfrm>
          <a:prstGeom prst="rect">
            <a:avLst/>
          </a:prstGeom>
          <a:solidFill>
            <a:srgbClr val="0F0F0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900" b="0" i="0" u="none" strike="noStrike" cap="none" normalizeH="0" baseline="0" dirty="0">
                <a:ln>
                  <a:noFill/>
                </a:ln>
                <a:solidFill>
                  <a:srgbClr val="DDDDDD"/>
                </a:solidFill>
                <a:effectLst/>
                <a:latin typeface="YouTube Noto"/>
              </a:rPr>
              <a:t>0:2 </a:t>
            </a:r>
            <a:endParaRPr kumimoji="0" lang="el-GR" altLang="el-GR" sz="800" b="0" i="0" u="none" strike="noStrike" cap="none" normalizeH="0" baseline="0" dirty="0">
              <a:ln>
                <a:noFill/>
              </a:ln>
              <a:solidFill>
                <a:srgbClr val="EEEEEE"/>
              </a:solidFill>
              <a:effectLst/>
              <a:latin typeface="YouTube Noto"/>
            </a:endParaRPr>
          </a:p>
        </p:txBody>
      </p:sp>
    </p:spTree>
    <p:extLst>
      <p:ext uri="{BB962C8B-B14F-4D97-AF65-F5344CB8AC3E}">
        <p14:creationId xmlns:p14="http://schemas.microsoft.com/office/powerpoint/2010/main" val="248446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A6DFF7-5F1B-95E2-902B-5841463B7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ς χώρος, τοίχος, ρουχισμός, λευκοπίνακα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5B53561-CFD6-E7C8-0B66-DDAF3CB6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720" r="2" b="20556"/>
          <a:stretch>
            <a:fillRect/>
          </a:stretch>
        </p:blipFill>
        <p:spPr>
          <a:xfrm>
            <a:off x="594360" y="786117"/>
            <a:ext cx="795528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3953367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14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ρουχισμός, εσωτερικός χώρος, άτομο, αγόρι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0142580-0CEB-7022-EC96-D279784EA2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79"/>
          <a:stretch>
            <a:fillRect/>
          </a:stretch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63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εξωτερικός χώρος/ύπαιθρος, ρουχισμός, ουρανός, άτομ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11F1EB2-F53F-77D5-77DC-887EAB3B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79"/>
          <a:stretch>
            <a:fillRect/>
          </a:stretch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8D1BA6-5889-7AB0-8B10-24F35D478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ρουχισμός, εσωτερικός χώρος, άτομο, Εκπαίδευ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F69030D2-C444-B306-0D1B-56018ADC0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681" b="16069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8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6BED3-77D6-1330-69EA-C33D7BD20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ρουχισμός, ουρανός, άτομ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E03C5C6-F477-71E8-6EF3-51A8964AB2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0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1658F2-96B8-5DDE-8CB7-1142CA580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ρουχισμός, άτομο, ουρανό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0CA2D6E2-E828-4309-05D1-DD532D5C0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482" y="786117"/>
            <a:ext cx="3717036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4021447"/>
      </p:ext>
    </p:extLst>
  </p:cSld>
  <p:clrMapOvr>
    <a:masterClrMapping/>
  </p:clrMapOvr>
  <p:transition spd="slow"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ξωτερικός χώρος/ύπαιθρος, ρουχισμός, ουρανός, παπούτσι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5805A6E2-B6ED-7C1C-0AFC-0CD42AE536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733" b="7017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44A063-0710-C0A9-BFF0-945286BD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59" y="4487332"/>
            <a:ext cx="64008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cap="all" dirty="0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Συμπεράσματα</a:t>
            </a:r>
          </a:p>
        </p:txBody>
      </p:sp>
      <p:graphicFrame>
        <p:nvGraphicFramePr>
          <p:cNvPr id="5" name="Θέση κειμένου 2">
            <a:extLst>
              <a:ext uri="{FF2B5EF4-FFF2-40B4-BE49-F238E27FC236}">
                <a16:creationId xmlns:a16="http://schemas.microsoft.com/office/drawing/2014/main" id="{E3512E7B-BF06-F6DA-5FF3-F99531AEC9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0757866"/>
              </p:ext>
            </p:extLst>
          </p:nvPr>
        </p:nvGraphicFramePr>
        <p:xfrm>
          <a:off x="513159" y="685800"/>
          <a:ext cx="81152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94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ΚΕΦΑΛΑΙΟ 19, ΣΕΛΙΔΑ 82, ΕΡΓΑΣΙΑ, - ppt κατέβασμα">
            <a:extLst>
              <a:ext uri="{FF2B5EF4-FFF2-40B4-BE49-F238E27FC236}">
                <a16:creationId xmlns:a16="http://schemas.microsoft.com/office/drawing/2014/main" id="{4D4B6D45-D017-B265-E87D-1A4D34FE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2"/>
            <a:ext cx="9212423" cy="69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532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4799010"/>
            <a:ext cx="6952059" cy="1155267"/>
          </a:xfrm>
        </p:spPr>
        <p:txBody>
          <a:bodyPr anchor="ctr"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Η Επίσκεψη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5D1A98-44C0-C8C7-40F9-A759F743B1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621069"/>
              </p:ext>
            </p:extLst>
          </p:nvPr>
        </p:nvGraphicFramePr>
        <p:xfrm>
          <a:off x="723900" y="642939"/>
          <a:ext cx="7691437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685799"/>
            <a:ext cx="2810333" cy="4892040"/>
          </a:xfrm>
        </p:spPr>
        <p:txBody>
          <a:bodyPr>
            <a:normAutofit/>
          </a:bodyPr>
          <a:lstStyle/>
          <a:p>
            <a:pPr algn="r"/>
            <a:r>
              <a:rPr lang="el-GR"/>
              <a:t>Υποδοχή και Παρουσίαση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4971" y="685799"/>
            <a:ext cx="4716195" cy="4892040"/>
          </a:xfrm>
        </p:spPr>
        <p:txBody>
          <a:bodyPr>
            <a:normAutofit/>
          </a:bodyPr>
          <a:lstStyle/>
          <a:p>
            <a:endParaRPr lang="el-GR">
              <a:solidFill>
                <a:schemeClr val="tx1"/>
              </a:solidFill>
            </a:endParaRPr>
          </a:p>
          <a:p>
            <a:r>
              <a:rPr lang="el-GR">
                <a:solidFill>
                  <a:schemeClr val="tx1"/>
                </a:solidFill>
              </a:rPr>
              <a:t>Ξενάγηση από τον κ. Νικόλαο Γάλλιο</a:t>
            </a:r>
            <a:r>
              <a:rPr lang="en-US">
                <a:solidFill>
                  <a:schemeClr val="tx1"/>
                </a:solidFill>
              </a:rPr>
              <a:t> o </a:t>
            </a:r>
            <a:r>
              <a:rPr lang="el-GR">
                <a:solidFill>
                  <a:schemeClr val="tx1"/>
                </a:solidFill>
              </a:rPr>
              <a:t>οποίος </a:t>
            </a:r>
            <a:r>
              <a:rPr lang="el-GR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είναι Πρόεδρος του Διοικητικού Συμβουλίου της Agroxenia, ξεναγός και ιδιοκτήτης του Λιμναίου.</a:t>
            </a:r>
            <a:endParaRPr lang="el-GR">
              <a:solidFill>
                <a:schemeClr val="tx1"/>
              </a:solidFill>
            </a:endParaRPr>
          </a:p>
          <a:p>
            <a:r>
              <a:rPr lang="el-GR">
                <a:solidFill>
                  <a:schemeClr val="tx1"/>
                </a:solidFill>
              </a:rPr>
              <a:t>Παρουσίαση για τον αγροτουρισμό και το περιβάλλον</a:t>
            </a:r>
          </a:p>
          <a:p>
            <a:r>
              <a:rPr lang="el-GR">
                <a:solidFill>
                  <a:schemeClr val="tx1"/>
                </a:solidFill>
              </a:rPr>
              <a:t>Συζήτηση με ενεργή συμμετοχή των μαθητών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4799010"/>
            <a:ext cx="6952059" cy="1155267"/>
          </a:xfrm>
        </p:spPr>
        <p:txBody>
          <a:bodyPr anchor="ctr"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Μαθησιακά Οφέλη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F89552-FE8C-99B1-956C-F5AECE6074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870844"/>
              </p:ext>
            </p:extLst>
          </p:nvPr>
        </p:nvGraphicFramePr>
        <p:xfrm>
          <a:off x="723900" y="642939"/>
          <a:ext cx="7691437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Ξενώνας Λιμναίο - Διαμονή Σέρρες">
            <a:extLst>
              <a:ext uri="{FF2B5EF4-FFF2-40B4-BE49-F238E27FC236}">
                <a16:creationId xmlns:a16="http://schemas.microsoft.com/office/drawing/2014/main" id="{8932347B-B1DA-8591-2323-3CD81826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0" y="523491"/>
            <a:ext cx="7912359" cy="59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19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486739580 1001525601486204 6106079800568505059 n">
            <a:hlinkClick r:id="rId2"/>
            <a:extLst>
              <a:ext uri="{FF2B5EF4-FFF2-40B4-BE49-F238E27FC236}">
                <a16:creationId xmlns:a16="http://schemas.microsoft.com/office/drawing/2014/main" id="{CB9EBFBB-21C7-7EEF-F9C9-0C6BDC669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79"/>
          <a:stretch/>
        </p:blipFill>
        <p:spPr bwMode="auto">
          <a:xfrm>
            <a:off x="482600" y="643467"/>
            <a:ext cx="8178799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04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Κομμάτι">
  <a:themeElements>
    <a:clrScheme name="Κομμάτι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Κομμάτι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Κομμάτ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260</TotalTime>
  <Words>446</Words>
  <Application>Microsoft Office PowerPoint</Application>
  <PresentationFormat>Προβολή στην οθόνη (4:3)</PresentationFormat>
  <Paragraphs>77</Paragraphs>
  <Slides>48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48</vt:i4>
      </vt:variant>
    </vt:vector>
  </HeadingPairs>
  <TitlesOfParts>
    <vt:vector size="55" baseType="lpstr">
      <vt:lpstr>Aptos</vt:lpstr>
      <vt:lpstr>Arial</vt:lpstr>
      <vt:lpstr>Century Gothic</vt:lpstr>
      <vt:lpstr>Roboto</vt:lpstr>
      <vt:lpstr>Wingdings 3</vt:lpstr>
      <vt:lpstr>YouTube Noto</vt:lpstr>
      <vt:lpstr>Κομμάτι</vt:lpstr>
      <vt:lpstr>Πλαίσιο Δράσης</vt:lpstr>
      <vt:lpstr>Υπεύθυνοι Εκπαιδευτικοί</vt:lpstr>
      <vt:lpstr>Εκπαιδευτική Επίσκεψη στο Λιμναίο – Αγροτουρισμός και Περιβάλλον</vt:lpstr>
      <vt:lpstr>Kerkini Lake | Luna Trips</vt:lpstr>
      <vt:lpstr>Η Επίσκεψη</vt:lpstr>
      <vt:lpstr>Υποδοχή και Παρουσίαση</vt:lpstr>
      <vt:lpstr>Μαθησιακά Οφέλη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Συμπεράσματα</vt:lpstr>
      <vt:lpstr>Παρουσίαση του PowerPoint</vt:lpstr>
      <vt:lpstr>εκπροσώπους του Οργανισμού Φυσικού Περιβάλλοντος και Κλιματικής Αλλαγής (ΟΦΥΠΕΚΑ):  κ.Αγγελική Δημάκη και  κ.Χρυσάνθη Ιντζίδου.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εκπαιδευτική επίσκεψη στα ΚΕΠΕΑ Ποροΐων</vt:lpstr>
      <vt:lpstr>Παρουσίαση του PowerPoint</vt:lpstr>
      <vt:lpstr>Βιωματικά Εργαστήρια</vt:lpstr>
      <vt:lpstr>Μαθησιακά Οφέλη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Συμπεράσματα</vt:lpstr>
      <vt:lpstr>Παρουσίαση του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Φώτης Στασινός</dc:creator>
  <cp:keywords/>
  <dc:description>generated using python-pptx</dc:description>
  <cp:lastModifiedBy>Φώτης Στασινός</cp:lastModifiedBy>
  <cp:revision>6</cp:revision>
  <dcterms:created xsi:type="dcterms:W3CDTF">2013-01-27T09:14:16Z</dcterms:created>
  <dcterms:modified xsi:type="dcterms:W3CDTF">2025-05-14T17:25:34Z</dcterms:modified>
  <cp:category/>
</cp:coreProperties>
</file>