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7" r:id="rId3"/>
    <p:sldId id="268" r:id="rId4"/>
    <p:sldId id="269" r:id="rId5"/>
    <p:sldId id="278" r:id="rId6"/>
    <p:sldId id="279" r:id="rId7"/>
    <p:sldId id="270" r:id="rId8"/>
    <p:sldId id="271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BBABB-F5A1-4513-B751-EF6A0C03B44F}" type="datetimeFigureOut">
              <a:rPr lang="el-GR" smtClean="0"/>
              <a:pPr/>
              <a:t>31/10/2024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41757-09C6-4BBE-80C9-D83061AD581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41757-09C6-4BBE-80C9-D83061AD581B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41757-09C6-4BBE-80C9-D83061AD581B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41757-09C6-4BBE-80C9-D83061AD581B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41757-09C6-4BBE-80C9-D83061AD581B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57A0-B457-4973-B91F-AC6EE25B92B9}" type="datetimeFigureOut">
              <a:rPr lang="el-GR" smtClean="0"/>
              <a:pPr/>
              <a:t>31/10/2024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57A0-B457-4973-B91F-AC6EE25B92B9}" type="datetimeFigureOut">
              <a:rPr lang="el-GR" smtClean="0"/>
              <a:pPr/>
              <a:t>31/10/2024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57A0-B457-4973-B91F-AC6EE25B92B9}" type="datetimeFigureOut">
              <a:rPr lang="el-GR" smtClean="0"/>
              <a:pPr/>
              <a:t>31/10/2024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57A0-B457-4973-B91F-AC6EE25B92B9}" type="datetimeFigureOut">
              <a:rPr lang="el-GR" smtClean="0"/>
              <a:pPr/>
              <a:t>31/10/2024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57A0-B457-4973-B91F-AC6EE25B92B9}" type="datetimeFigureOut">
              <a:rPr lang="el-GR" smtClean="0"/>
              <a:pPr/>
              <a:t>31/10/2024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57A0-B457-4973-B91F-AC6EE25B92B9}" type="datetimeFigureOut">
              <a:rPr lang="el-GR" smtClean="0"/>
              <a:pPr/>
              <a:t>31/10/2024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57A0-B457-4973-B91F-AC6EE25B92B9}" type="datetimeFigureOut">
              <a:rPr lang="el-GR" smtClean="0"/>
              <a:pPr/>
              <a:t>31/10/2024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57A0-B457-4973-B91F-AC6EE25B92B9}" type="datetimeFigureOut">
              <a:rPr lang="el-GR" smtClean="0"/>
              <a:pPr/>
              <a:t>31/10/2024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57A0-B457-4973-B91F-AC6EE25B92B9}" type="datetimeFigureOut">
              <a:rPr lang="el-GR" smtClean="0"/>
              <a:pPr/>
              <a:t>31/10/2024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57A0-B457-4973-B91F-AC6EE25B92B9}" type="datetimeFigureOut">
              <a:rPr lang="el-GR" smtClean="0"/>
              <a:pPr/>
              <a:t>31/10/2024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57A0-B457-4973-B91F-AC6EE25B92B9}" type="datetimeFigureOut">
              <a:rPr lang="el-GR" smtClean="0"/>
              <a:pPr/>
              <a:t>31/10/2024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7757A0-B457-4973-B91F-AC6EE25B92B9}" type="datetimeFigureOut">
              <a:rPr lang="el-GR" smtClean="0"/>
              <a:pPr/>
              <a:t>31/10/2024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869DBA-24E7-42FC-942E-47D0E5B25B6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latin typeface="Arial Black" pitchFamily="34" charset="0"/>
              </a:rPr>
              <a:t>Διαφοροποιημενη</a:t>
            </a:r>
            <a:r>
              <a:rPr lang="el-GR" dirty="0" smtClean="0">
                <a:latin typeface="Arial Black" pitchFamily="34" charset="0"/>
              </a:rPr>
              <a:t> </a:t>
            </a:r>
            <a:r>
              <a:rPr lang="el-GR" dirty="0" err="1" smtClean="0">
                <a:latin typeface="Arial Black" pitchFamily="34" charset="0"/>
              </a:rPr>
              <a:t>διδασκαλια</a:t>
            </a:r>
            <a:r>
              <a:rPr lang="el-GR" dirty="0" smtClean="0">
                <a:latin typeface="Arial Black" pitchFamily="34" charset="0"/>
              </a:rPr>
              <a:t/>
            </a:r>
            <a:br>
              <a:rPr lang="el-GR" dirty="0" smtClean="0">
                <a:latin typeface="Arial Black" pitchFamily="34" charset="0"/>
              </a:rPr>
            </a:br>
            <a:r>
              <a:rPr lang="el-GR" dirty="0" smtClean="0">
                <a:latin typeface="Arial Black" pitchFamily="34" charset="0"/>
              </a:rPr>
              <a:t>  </a:t>
            </a:r>
            <a:r>
              <a:rPr lang="el-GR" dirty="0" err="1" smtClean="0">
                <a:latin typeface="Arial Black" pitchFamily="34" charset="0"/>
              </a:rPr>
              <a:t>εφαρμογεσ</a:t>
            </a:r>
            <a:r>
              <a:rPr lang="el-GR" dirty="0" smtClean="0">
                <a:latin typeface="Arial Black" pitchFamily="34" charset="0"/>
              </a:rPr>
              <a:t> και </a:t>
            </a:r>
            <a:r>
              <a:rPr lang="el-GR" dirty="0" err="1" smtClean="0">
                <a:latin typeface="Arial Black" pitchFamily="34" charset="0"/>
              </a:rPr>
              <a:t>κατανοηση</a:t>
            </a:r>
            <a:endParaRPr lang="el-GR" dirty="0">
              <a:latin typeface="Arial Black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el-GR" dirty="0" smtClean="0">
                <a:latin typeface="Arial Black" pitchFamily="34" charset="0"/>
              </a:rPr>
              <a:t>2</a:t>
            </a:r>
            <a:r>
              <a:rPr lang="el-GR" baseline="30000" dirty="0" smtClean="0">
                <a:latin typeface="Arial Black" pitchFamily="34" charset="0"/>
              </a:rPr>
              <a:t>ο</a:t>
            </a:r>
            <a:r>
              <a:rPr lang="el-GR" dirty="0" smtClean="0">
                <a:latin typeface="Arial Black" pitchFamily="34" charset="0"/>
              </a:rPr>
              <a:t> Δημοτικό Σχολείο Ηράκλειας</a:t>
            </a:r>
          </a:p>
          <a:p>
            <a:pPr algn="r"/>
            <a:r>
              <a:rPr lang="el-GR" dirty="0" err="1" smtClean="0">
                <a:latin typeface="Arial Black" pitchFamily="34" charset="0"/>
              </a:rPr>
              <a:t>Λατρόβαλη</a:t>
            </a:r>
            <a:r>
              <a:rPr lang="el-GR" dirty="0" smtClean="0">
                <a:latin typeface="Arial Black" pitchFamily="34" charset="0"/>
              </a:rPr>
              <a:t> Ευαγγελία</a:t>
            </a:r>
          </a:p>
          <a:p>
            <a:pPr algn="r"/>
            <a:r>
              <a:rPr lang="el-GR" dirty="0" smtClean="0">
                <a:latin typeface="Arial Black" pitchFamily="34" charset="0"/>
              </a:rPr>
              <a:t>Δασκάλα</a:t>
            </a:r>
            <a:endParaRPr lang="el-GR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71802" y="785794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Arial Black" pitchFamily="34" charset="0"/>
              </a:rPr>
              <a:t>ΣΥΜΠΕΡΑΣΜΑΤΑ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1071538" y="1428736"/>
            <a:ext cx="63579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dirty="0" smtClean="0">
                <a:latin typeface="Arial Black" pitchFamily="34" charset="0"/>
              </a:rPr>
              <a:t>ΔΙΑΦΟΡΟΠΟΙΗΜΕΝΗ ΔΙΔΑΣΚΑΛΙΑ</a:t>
            </a:r>
          </a:p>
          <a:p>
            <a:pPr>
              <a:buFont typeface="Wingdings" pitchFamily="2" charset="2"/>
              <a:buNone/>
            </a:pPr>
            <a:endParaRPr lang="el-GR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 </a:t>
            </a:r>
            <a:r>
              <a:rPr lang="el-GR" sz="2000" dirty="0" smtClean="0"/>
              <a:t>Αξίζει τον κόπο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Ευχάριστη μάθηση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Είναι μια νέα απαίτηση ένας νέος στόχος  για να     αντιμετωπίσουμε την εκπαιδευτική διδασκαλία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Μια  καινούργια προσπάθεια για να την υιοθετήσουμε στην καθημερινότητά μας και  να αντιμετωπίσουμε τις απαιτήσεις της εκπαίδευσης. </a:t>
            </a:r>
          </a:p>
          <a:p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714480" y="1857364"/>
            <a:ext cx="557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dirty="0" smtClean="0"/>
              <a:t>ΣΑΣ     ΕΥΧΑΡΙΣΤΩ !!!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1857356" y="5000636"/>
            <a:ext cx="64294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dirty="0" smtClean="0"/>
              <a:t>Με εκτίμηση</a:t>
            </a:r>
          </a:p>
          <a:p>
            <a:pPr algn="r"/>
            <a:endParaRPr lang="el-GR" dirty="0" smtClean="0"/>
          </a:p>
          <a:p>
            <a:pPr algn="r"/>
            <a:r>
              <a:rPr lang="el-GR" dirty="0" smtClean="0"/>
              <a:t>Η εκπαιδευτικός </a:t>
            </a:r>
          </a:p>
          <a:p>
            <a:pPr algn="r"/>
            <a:r>
              <a:rPr lang="el-GR" dirty="0" smtClean="0"/>
              <a:t> </a:t>
            </a:r>
          </a:p>
          <a:p>
            <a:pPr algn="r"/>
            <a:r>
              <a:rPr lang="el-GR" dirty="0" smtClean="0"/>
              <a:t>  </a:t>
            </a:r>
            <a:r>
              <a:rPr lang="el-GR" dirty="0" err="1" smtClean="0"/>
              <a:t>Λατρόβαλη</a:t>
            </a:r>
            <a:r>
              <a:rPr lang="el-GR" dirty="0" smtClean="0"/>
              <a:t> Ευαγγελία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85720" y="285728"/>
            <a:ext cx="333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ΔΟΜΗ ΠΑΡΟΥΣΙΑΣΗΣ</a:t>
            </a:r>
            <a:endParaRPr lang="el-GR" sz="24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714348" y="1041023"/>
            <a:ext cx="75009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	Αναφορά και επεξήγηση όρων</a:t>
            </a:r>
          </a:p>
          <a:p>
            <a:r>
              <a:rPr lang="el-GR" sz="2400" dirty="0" smtClean="0"/>
              <a:t>		Τι είναι ΔΔ και τι δεν είναι ΔΔ</a:t>
            </a:r>
          </a:p>
          <a:p>
            <a:r>
              <a:rPr lang="el-GR" sz="2400" dirty="0" smtClean="0"/>
              <a:t>		Γιατί είναι απαραίτητη</a:t>
            </a:r>
          </a:p>
          <a:p>
            <a:r>
              <a:rPr lang="el-GR" sz="2400" dirty="0" smtClean="0"/>
              <a:t>		Βασικές αρχές υλοποίησης</a:t>
            </a:r>
          </a:p>
          <a:p>
            <a:r>
              <a:rPr lang="el-GR" sz="2400" dirty="0" smtClean="0"/>
              <a:t>		Δομικά συστατικά της ΔΔ</a:t>
            </a:r>
          </a:p>
          <a:p>
            <a:endParaRPr lang="el-GR" sz="2400" dirty="0" smtClean="0"/>
          </a:p>
          <a:p>
            <a:r>
              <a:rPr lang="el-GR" sz="2400" dirty="0" smtClean="0"/>
              <a:t>	Στρατηγικές και Μέσα διαφοροποιημένης </a:t>
            </a:r>
          </a:p>
          <a:p>
            <a:r>
              <a:rPr lang="el-GR" sz="2400" dirty="0" smtClean="0"/>
              <a:t>		(Εισαγωγή και Ερμηνεία)</a:t>
            </a:r>
          </a:p>
          <a:p>
            <a:endParaRPr lang="el-GR" sz="2400" dirty="0" smtClean="0"/>
          </a:p>
          <a:p>
            <a:r>
              <a:rPr lang="el-GR" sz="2400" dirty="0" smtClean="0"/>
              <a:t>	Εστίαση με παραδείγματα και εφαρμογές σε</a:t>
            </a:r>
          </a:p>
          <a:p>
            <a:r>
              <a:rPr lang="el-GR" sz="2400" dirty="0" smtClean="0"/>
              <a:t>		Γραφικοί οργανωτές</a:t>
            </a:r>
          </a:p>
          <a:p>
            <a:r>
              <a:rPr lang="el-GR" sz="2400" dirty="0" smtClean="0"/>
              <a:t>		Διαβαθμισμένα έργα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4 - Δεξιό βέλος"/>
          <p:cNvSpPr/>
          <p:nvPr/>
        </p:nvSpPr>
        <p:spPr>
          <a:xfrm>
            <a:off x="357158" y="10715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357158" y="32146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εξιό βέλος"/>
          <p:cNvSpPr/>
          <p:nvPr/>
        </p:nvSpPr>
        <p:spPr>
          <a:xfrm>
            <a:off x="285720" y="43576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4282" y="428604"/>
            <a:ext cx="87154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latin typeface="Arial Black" pitchFamily="34" charset="0"/>
              </a:rPr>
              <a:t>Αναφορά και επεξήγηση όρων ΔΔ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b="1" dirty="0" smtClean="0"/>
              <a:t>		Τι είναι ΔΔ και τι δεν είναι ΔΔ</a:t>
            </a:r>
          </a:p>
          <a:p>
            <a:endParaRPr lang="el-GR" b="1" dirty="0" smtClean="0"/>
          </a:p>
          <a:p>
            <a:endParaRPr lang="el-GR" b="1" dirty="0" smtClean="0"/>
          </a:p>
          <a:p>
            <a:r>
              <a:rPr lang="el-GR" b="1" dirty="0" smtClean="0"/>
              <a:t>		Γιατί είναι απαραίτητη ΔΔ</a:t>
            </a:r>
          </a:p>
          <a:p>
            <a:endParaRPr lang="el-GR" b="1" dirty="0" smtClean="0"/>
          </a:p>
          <a:p>
            <a:endParaRPr lang="el-GR" b="1" dirty="0" smtClean="0"/>
          </a:p>
          <a:p>
            <a:r>
              <a:rPr lang="el-GR" b="1" dirty="0" smtClean="0"/>
              <a:t>		Βασικές αρχές υλοποίησης ΔΔ</a:t>
            </a:r>
          </a:p>
          <a:p>
            <a:endParaRPr lang="el-GR" b="1" dirty="0" smtClean="0"/>
          </a:p>
          <a:p>
            <a:endParaRPr lang="el-GR" b="1" dirty="0" smtClean="0"/>
          </a:p>
          <a:p>
            <a:r>
              <a:rPr lang="el-GR" dirty="0" smtClean="0"/>
              <a:t>		</a:t>
            </a:r>
            <a:r>
              <a:rPr lang="el-GR" b="1" dirty="0" smtClean="0"/>
              <a:t>Δομικά συστατικά της ΔΔ</a:t>
            </a:r>
          </a:p>
        </p:txBody>
      </p:sp>
      <p:sp>
        <p:nvSpPr>
          <p:cNvPr id="5" name="4 - Δεξιό βέλος"/>
          <p:cNvSpPr/>
          <p:nvPr/>
        </p:nvSpPr>
        <p:spPr>
          <a:xfrm>
            <a:off x="571472" y="150017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571472" y="2285992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Δεξιό βέλος"/>
          <p:cNvSpPr/>
          <p:nvPr/>
        </p:nvSpPr>
        <p:spPr>
          <a:xfrm>
            <a:off x="571472" y="3214686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2214546" y="5357826"/>
            <a:ext cx="704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Διαφάνειες παρουσίασης </a:t>
            </a:r>
            <a:r>
              <a:rPr lang="el-GR" dirty="0" err="1" smtClean="0"/>
              <a:t>Σουζάνας</a:t>
            </a:r>
            <a:r>
              <a:rPr lang="el-GR" dirty="0" smtClean="0"/>
              <a:t>  </a:t>
            </a:r>
            <a:r>
              <a:rPr lang="el-GR" dirty="0" err="1" smtClean="0"/>
              <a:t>Παντελιάδου</a:t>
            </a:r>
            <a:r>
              <a:rPr lang="el-GR" dirty="0" smtClean="0"/>
              <a:t> σελίδες 2 έως 35</a:t>
            </a:r>
            <a:endParaRPr lang="el-GR" dirty="0"/>
          </a:p>
        </p:txBody>
      </p:sp>
      <p:sp>
        <p:nvSpPr>
          <p:cNvPr id="10" name="9 - Δεξιό βέλος"/>
          <p:cNvSpPr/>
          <p:nvPr/>
        </p:nvSpPr>
        <p:spPr>
          <a:xfrm>
            <a:off x="571472" y="3929066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42860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latin typeface="Arial Black" pitchFamily="34" charset="0"/>
              </a:rPr>
              <a:t>Στρατηγικές και Μέσα διαφοροποιημένης </a:t>
            </a:r>
          </a:p>
          <a:p>
            <a:r>
              <a:rPr lang="el-GR" sz="2800" dirty="0" smtClean="0"/>
              <a:t>		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571604" y="1857364"/>
            <a:ext cx="26697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Διαβαθμισμένα έργα</a:t>
            </a:r>
          </a:p>
          <a:p>
            <a:endParaRPr lang="el-GR" sz="2000" b="1" dirty="0" smtClean="0"/>
          </a:p>
          <a:p>
            <a:endParaRPr lang="el-GR" sz="2000" b="1" dirty="0" smtClean="0"/>
          </a:p>
          <a:p>
            <a:r>
              <a:rPr lang="el-GR" sz="2000" b="1" dirty="0" smtClean="0"/>
              <a:t>Γραφικοί οργανωτές</a:t>
            </a:r>
          </a:p>
          <a:p>
            <a:endParaRPr lang="el-GR" sz="2000" b="1" dirty="0" smtClean="0"/>
          </a:p>
          <a:p>
            <a:endParaRPr lang="el-GR" sz="2000" b="1" dirty="0" smtClean="0"/>
          </a:p>
          <a:p>
            <a:r>
              <a:rPr lang="el-GR" sz="2000" b="1" dirty="0" smtClean="0"/>
              <a:t>Παραδείγματα</a:t>
            </a:r>
          </a:p>
        </p:txBody>
      </p:sp>
      <p:sp>
        <p:nvSpPr>
          <p:cNvPr id="5" name="4 - Δεξιό βέλος"/>
          <p:cNvSpPr/>
          <p:nvPr/>
        </p:nvSpPr>
        <p:spPr>
          <a:xfrm>
            <a:off x="571472" y="1928802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571472" y="2857496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1500166" y="5072074"/>
            <a:ext cx="55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Διαφάνειες παρουσίασης </a:t>
            </a:r>
            <a:r>
              <a:rPr lang="el-GR" dirty="0" err="1" smtClean="0"/>
              <a:t>Σουζάνας</a:t>
            </a:r>
            <a:r>
              <a:rPr lang="el-GR" dirty="0" smtClean="0"/>
              <a:t> </a:t>
            </a:r>
            <a:r>
              <a:rPr lang="el-GR" dirty="0" err="1" smtClean="0"/>
              <a:t>Παντελιάδου</a:t>
            </a:r>
            <a:r>
              <a:rPr lang="el-GR" dirty="0" smtClean="0"/>
              <a:t> Σελίδα 40 - 103</a:t>
            </a:r>
            <a:endParaRPr lang="el-GR" dirty="0"/>
          </a:p>
        </p:txBody>
      </p:sp>
      <p:sp>
        <p:nvSpPr>
          <p:cNvPr id="8" name="7 - Δεξιό βέλος"/>
          <p:cNvSpPr/>
          <p:nvPr/>
        </p:nvSpPr>
        <p:spPr>
          <a:xfrm>
            <a:off x="642910" y="3786190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ΜΑΘΗΜΑΤΙΚΑ Ε </a:t>
            </a:r>
            <a:r>
              <a:rPr lang="el-GR" dirty="0" err="1" smtClean="0"/>
              <a:t>΄ΤΑΞΗΣ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00560" y="-285776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72560" cy="15716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>
                <a:latin typeface="Arial Black" pitchFamily="34" charset="0"/>
              </a:rPr>
              <a:t>1</a:t>
            </a:r>
            <a:r>
              <a:rPr lang="el-GR" sz="1800" baseline="30000" dirty="0" smtClean="0">
                <a:latin typeface="Arial Black" pitchFamily="34" charset="0"/>
              </a:rPr>
              <a:t>η</a:t>
            </a:r>
            <a:r>
              <a:rPr lang="el-GR" sz="1800" dirty="0" smtClean="0">
                <a:latin typeface="Arial Black" pitchFamily="34" charset="0"/>
              </a:rPr>
              <a:t> </a:t>
            </a:r>
            <a:r>
              <a:rPr lang="el-GR" sz="1800" dirty="0" err="1" smtClean="0">
                <a:latin typeface="Arial Black" pitchFamily="34" charset="0"/>
              </a:rPr>
              <a:t>ομαδικη</a:t>
            </a:r>
            <a:r>
              <a:rPr lang="el-GR" sz="1800" dirty="0" smtClean="0">
                <a:latin typeface="Arial Black" pitchFamily="34" charset="0"/>
              </a:rPr>
              <a:t>  </a:t>
            </a:r>
            <a:r>
              <a:rPr lang="el-GR" sz="1800" dirty="0" err="1" smtClean="0">
                <a:latin typeface="Arial Black" pitchFamily="34" charset="0"/>
              </a:rPr>
              <a:t>δραστηριοτητα</a:t>
            </a:r>
            <a:r>
              <a:rPr lang="el-GR" sz="1800" dirty="0" smtClean="0">
                <a:latin typeface="Arial Black" pitchFamily="34" charset="0"/>
              </a:rPr>
              <a:t>  </a:t>
            </a:r>
            <a:r>
              <a:rPr lang="el-GR" sz="1800" dirty="0" err="1" smtClean="0">
                <a:latin typeface="Arial Black" pitchFamily="34" charset="0"/>
              </a:rPr>
              <a:t>διαβΑθμιση</a:t>
            </a:r>
            <a:r>
              <a:rPr lang="el-GR" sz="1800" dirty="0" smtClean="0">
                <a:latin typeface="Arial Black" pitchFamily="34" charset="0"/>
              </a:rPr>
              <a:t>  </a:t>
            </a:r>
            <a:r>
              <a:rPr lang="el-GR" sz="1800" dirty="0" err="1" smtClean="0">
                <a:latin typeface="Arial Black" pitchFamily="34" charset="0"/>
              </a:rPr>
              <a:t>εργασιασ</a:t>
            </a:r>
            <a:r>
              <a:rPr lang="el-GR" sz="1800" dirty="0" smtClean="0">
                <a:latin typeface="Arial Black" pitchFamily="34" charset="0"/>
              </a:rPr>
              <a:t/>
            </a:r>
            <a:br>
              <a:rPr lang="el-GR" sz="1800" dirty="0" smtClean="0">
                <a:latin typeface="Arial Black" pitchFamily="34" charset="0"/>
              </a:rPr>
            </a:br>
            <a:r>
              <a:rPr lang="el-GR" sz="1800" dirty="0" smtClean="0">
                <a:latin typeface="Arial Black" pitchFamily="34" charset="0"/>
              </a:rPr>
              <a:t/>
            </a:r>
            <a:br>
              <a:rPr lang="el-GR" sz="1800" dirty="0" smtClean="0">
                <a:latin typeface="Arial Black" pitchFamily="34" charset="0"/>
              </a:rPr>
            </a:br>
            <a:r>
              <a:rPr lang="el-GR" sz="1800" dirty="0" smtClean="0">
                <a:latin typeface="Arial Black" pitchFamily="34" charset="0"/>
              </a:rPr>
              <a:t/>
            </a:r>
            <a:br>
              <a:rPr lang="el-GR" sz="1800" dirty="0" smtClean="0">
                <a:latin typeface="Arial Black" pitchFamily="34" charset="0"/>
              </a:rPr>
            </a:br>
            <a:r>
              <a:rPr lang="el-GR" sz="1800" dirty="0" err="1" smtClean="0">
                <a:latin typeface="Arial Black" pitchFamily="34" charset="0"/>
              </a:rPr>
              <a:t>μαθηματικα</a:t>
            </a:r>
            <a:r>
              <a:rPr lang="el-GR" sz="1800" dirty="0" smtClean="0">
                <a:latin typeface="Arial Black" pitchFamily="34" charset="0"/>
              </a:rPr>
              <a:t>  Β΄ </a:t>
            </a:r>
            <a:r>
              <a:rPr lang="el-GR" sz="1800" dirty="0" err="1" smtClean="0">
                <a:latin typeface="Arial Black" pitchFamily="34" charset="0"/>
              </a:rPr>
              <a:t>ταξησ</a:t>
            </a:r>
            <a:endParaRPr lang="el-GR" sz="18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32038"/>
            <a:ext cx="80461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85728"/>
            <a:ext cx="8634442" cy="1000132"/>
          </a:xfrm>
        </p:spPr>
        <p:txBody>
          <a:bodyPr>
            <a:normAutofit/>
          </a:bodyPr>
          <a:lstStyle/>
          <a:p>
            <a:r>
              <a:rPr lang="el-GR" dirty="0" err="1" smtClean="0">
                <a:latin typeface="Arial Black" pitchFamily="34" charset="0"/>
              </a:rPr>
              <a:t>Συνεχεια</a:t>
            </a:r>
            <a:endParaRPr lang="el-GR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l-GR" dirty="0" err="1" smtClean="0">
                <a:latin typeface="Arial Black" pitchFamily="34" charset="0"/>
              </a:rPr>
              <a:t>Παραδειγμα</a:t>
            </a:r>
            <a:r>
              <a:rPr lang="el-GR" dirty="0" smtClean="0">
                <a:latin typeface="Arial Black" pitchFamily="34" charset="0"/>
              </a:rPr>
              <a:t> </a:t>
            </a:r>
            <a:r>
              <a:rPr lang="el-GR" dirty="0" err="1" smtClean="0">
                <a:latin typeface="Arial Black" pitchFamily="34" charset="0"/>
              </a:rPr>
              <a:t>Γραφικοι</a:t>
            </a:r>
            <a:r>
              <a:rPr lang="el-GR" dirty="0" smtClean="0">
                <a:latin typeface="Arial Black" pitchFamily="34" charset="0"/>
              </a:rPr>
              <a:t> </a:t>
            </a:r>
            <a:r>
              <a:rPr lang="el-GR" dirty="0" err="1" smtClean="0">
                <a:latin typeface="Arial Black" pitchFamily="34" charset="0"/>
              </a:rPr>
              <a:t>οργανωτεσ</a:t>
            </a:r>
            <a:r>
              <a:rPr lang="el-GR" dirty="0" smtClean="0">
                <a:latin typeface="Arial Black" pitchFamily="34" charset="0"/>
              </a:rPr>
              <a:t/>
            </a:r>
            <a:br>
              <a:rPr lang="el-GR" dirty="0" smtClean="0">
                <a:latin typeface="Arial Black" pitchFamily="34" charset="0"/>
              </a:rPr>
            </a:br>
            <a:r>
              <a:rPr lang="el-GR" dirty="0" smtClean="0">
                <a:latin typeface="Arial Black" pitchFamily="34" charset="0"/>
              </a:rPr>
              <a:t>ΙΣΤΟΡΙΑ Γ΄ ΤΑΞΗΣ</a:t>
            </a:r>
            <a:endParaRPr lang="el-GR" dirty="0"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8550" y="1571625"/>
            <a:ext cx="8045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411</TotalTime>
  <Words>107</Words>
  <Application>Microsoft Office PowerPoint</Application>
  <PresentationFormat>Προβολή στην οθόνη (4:3)</PresentationFormat>
  <Paragraphs>66</Paragraphs>
  <Slides>11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Διαστημικό</vt:lpstr>
      <vt:lpstr>Διαφοροποιημενη διδασκαλια   εφαρμογεσ και κατανοηση</vt:lpstr>
      <vt:lpstr>Διαφάνεια 2</vt:lpstr>
      <vt:lpstr>Διαφάνεια 3</vt:lpstr>
      <vt:lpstr>Διαφάνεια 4</vt:lpstr>
      <vt:lpstr>ΜΑΘΗΜΑΤΙΚΑ Ε ΄ΤΑΞΗΣ</vt:lpstr>
      <vt:lpstr>Διαφάνεια 6</vt:lpstr>
      <vt:lpstr> 1η ομαδικη  δραστηριοτητα  διαβΑθμιση  εργασιασ   μαθηματικα  Β΄ ταξησ</vt:lpstr>
      <vt:lpstr>Συνεχεια</vt:lpstr>
      <vt:lpstr>Παραδειγμα Γραφικοι οργανωτεσ ΙΣΤΟΡΙΑ Γ΄ ΤΑΞΗΣ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Διαφοροποιημενη διδασκαλια</dc:title>
  <dc:creator>User</dc:creator>
  <cp:lastModifiedBy>ΑΛΕΞΑΝΔΡΟΣ</cp:lastModifiedBy>
  <cp:revision>53</cp:revision>
  <dcterms:created xsi:type="dcterms:W3CDTF">2024-03-08T14:40:08Z</dcterms:created>
  <dcterms:modified xsi:type="dcterms:W3CDTF">2024-10-31T12:40:48Z</dcterms:modified>
</cp:coreProperties>
</file>