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8" r:id="rId2"/>
    <p:sldId id="257" r:id="rId3"/>
    <p:sldId id="256" r:id="rId4"/>
    <p:sldId id="259" r:id="rId5"/>
    <p:sldId id="260" r:id="rId6"/>
    <p:sldId id="261" r:id="rId7"/>
    <p:sldId id="281" r:id="rId8"/>
    <p:sldId id="262" r:id="rId9"/>
    <p:sldId id="279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7ADFF-794E-4101-9D58-A3EF99B05641}" type="datetimeFigureOut">
              <a:rPr lang="el-GR" smtClean="0"/>
              <a:pPr/>
              <a:t>28/3/2024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13258-D672-4AB0-9F75-B12837A6844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1757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" name="Google Shape;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0038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Arial"/>
              <a:buNone/>
              <a:defRPr sz="4800" b="1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0" y="1005381"/>
            <a:ext cx="12192000" cy="41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072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2dim-irakl.gr/category/anakoinoseis/draseis/erasmus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0" y="205938"/>
            <a:ext cx="12297725" cy="80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Arial"/>
              <a:buNone/>
            </a:pPr>
            <a:r>
              <a:rPr lang="en-US" dirty="0"/>
              <a:t>H20!</a:t>
            </a: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0" y="1005381"/>
            <a:ext cx="12192000" cy="41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dirty="0"/>
              <a:t>2021-2024</a:t>
            </a:r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0" y="6599760"/>
            <a:ext cx="12192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www.free-powerpoint-templates-design.com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869474" y="1701714"/>
            <a:ext cx="3948208" cy="4569868"/>
            <a:chOff x="3134362" y="287"/>
            <a:chExt cx="5918491" cy="6850378"/>
          </a:xfrm>
        </p:grpSpPr>
        <p:sp>
          <p:nvSpPr>
            <p:cNvPr id="19" name="Google Shape;19;p3"/>
            <p:cNvSpPr/>
            <p:nvPr/>
          </p:nvSpPr>
          <p:spPr>
            <a:xfrm>
              <a:off x="6264788" y="2852836"/>
              <a:ext cx="2788065" cy="3997829"/>
            </a:xfrm>
            <a:custGeom>
              <a:avLst/>
              <a:gdLst/>
              <a:ahLst/>
              <a:cxnLst/>
              <a:rect l="l" t="t" r="r" b="b"/>
              <a:pathLst>
                <a:path w="2788065" h="3997829" extrusionOk="0">
                  <a:moveTo>
                    <a:pt x="134053" y="3064593"/>
                  </a:moveTo>
                  <a:cubicBezTo>
                    <a:pt x="136457" y="3193581"/>
                    <a:pt x="41118" y="3949884"/>
                    <a:pt x="13077" y="3999556"/>
                  </a:cubicBezTo>
                  <a:cubicBezTo>
                    <a:pt x="23492" y="4008369"/>
                    <a:pt x="36311" y="4004364"/>
                    <a:pt x="47527" y="4004364"/>
                  </a:cubicBezTo>
                  <a:cubicBezTo>
                    <a:pt x="392831" y="4004364"/>
                    <a:pt x="738134" y="4004364"/>
                    <a:pt x="1084239" y="4004364"/>
                  </a:cubicBezTo>
                  <a:cubicBezTo>
                    <a:pt x="1101063" y="4004364"/>
                    <a:pt x="1129905" y="4014779"/>
                    <a:pt x="1120292" y="3977124"/>
                  </a:cubicBezTo>
                  <a:cubicBezTo>
                    <a:pt x="1106672" y="3844130"/>
                    <a:pt x="1078631" y="2722494"/>
                    <a:pt x="1142724" y="2553448"/>
                  </a:cubicBezTo>
                  <a:cubicBezTo>
                    <a:pt x="1171566" y="2477337"/>
                    <a:pt x="1225245" y="2425261"/>
                    <a:pt x="1290139" y="2380395"/>
                  </a:cubicBezTo>
                  <a:cubicBezTo>
                    <a:pt x="1468800" y="2255413"/>
                    <a:pt x="1659478" y="2148858"/>
                    <a:pt x="1846150" y="2035092"/>
                  </a:cubicBezTo>
                  <a:cubicBezTo>
                    <a:pt x="2002378" y="1938951"/>
                    <a:pt x="2157805" y="1841209"/>
                    <a:pt x="2300412" y="1725040"/>
                  </a:cubicBezTo>
                  <a:cubicBezTo>
                    <a:pt x="2386137" y="1654537"/>
                    <a:pt x="2466254" y="1579227"/>
                    <a:pt x="2516728" y="1477479"/>
                  </a:cubicBezTo>
                  <a:cubicBezTo>
                    <a:pt x="2530348" y="1450239"/>
                    <a:pt x="2537558" y="1422198"/>
                    <a:pt x="2542365" y="1394157"/>
                  </a:cubicBezTo>
                  <a:cubicBezTo>
                    <a:pt x="2569605" y="1221906"/>
                    <a:pt x="2624886" y="1056865"/>
                    <a:pt x="2661739" y="886217"/>
                  </a:cubicBezTo>
                  <a:cubicBezTo>
                    <a:pt x="2704201" y="687527"/>
                    <a:pt x="2749067" y="489638"/>
                    <a:pt x="2792329" y="291750"/>
                  </a:cubicBezTo>
                  <a:cubicBezTo>
                    <a:pt x="2797137" y="270118"/>
                    <a:pt x="2793932" y="251691"/>
                    <a:pt x="2781113" y="232463"/>
                  </a:cubicBezTo>
                  <a:cubicBezTo>
                    <a:pt x="2733844" y="161159"/>
                    <a:pt x="2681768" y="94662"/>
                    <a:pt x="2612868" y="42586"/>
                  </a:cubicBezTo>
                  <a:cubicBezTo>
                    <a:pt x="2495897" y="-45542"/>
                    <a:pt x="2360500" y="8937"/>
                    <a:pt x="2337266" y="152346"/>
                  </a:cubicBezTo>
                  <a:cubicBezTo>
                    <a:pt x="2294804" y="413527"/>
                    <a:pt x="2245132" y="673907"/>
                    <a:pt x="2184243" y="931082"/>
                  </a:cubicBezTo>
                  <a:cubicBezTo>
                    <a:pt x="2153799" y="1059269"/>
                    <a:pt x="2124956" y="1188257"/>
                    <a:pt x="2076085" y="1310836"/>
                  </a:cubicBezTo>
                  <a:cubicBezTo>
                    <a:pt x="2064869" y="1338877"/>
                    <a:pt x="2048044" y="1358104"/>
                    <a:pt x="2023208" y="1373327"/>
                  </a:cubicBezTo>
                  <a:cubicBezTo>
                    <a:pt x="1680308" y="1576824"/>
                    <a:pt x="1337408" y="1781122"/>
                    <a:pt x="994508" y="1984618"/>
                  </a:cubicBezTo>
                  <a:cubicBezTo>
                    <a:pt x="961660" y="2003846"/>
                    <a:pt x="915192" y="1987823"/>
                    <a:pt x="884748" y="1947765"/>
                  </a:cubicBezTo>
                  <a:cubicBezTo>
                    <a:pt x="859111" y="1914115"/>
                    <a:pt x="861514" y="1879665"/>
                    <a:pt x="899169" y="1850022"/>
                  </a:cubicBezTo>
                  <a:cubicBezTo>
                    <a:pt x="951245" y="1808361"/>
                    <a:pt x="1006526" y="1770706"/>
                    <a:pt x="1061806" y="1733853"/>
                  </a:cubicBezTo>
                  <a:cubicBezTo>
                    <a:pt x="1242069" y="1613677"/>
                    <a:pt x="1422332" y="1494303"/>
                    <a:pt x="1602595" y="1375730"/>
                  </a:cubicBezTo>
                  <a:cubicBezTo>
                    <a:pt x="1629033" y="1358104"/>
                    <a:pt x="1645057" y="1337274"/>
                    <a:pt x="1652267" y="1306830"/>
                  </a:cubicBezTo>
                  <a:cubicBezTo>
                    <a:pt x="1665086" y="1252351"/>
                    <a:pt x="1676302" y="1197070"/>
                    <a:pt x="1671495" y="1140988"/>
                  </a:cubicBezTo>
                  <a:cubicBezTo>
                    <a:pt x="1654670" y="962328"/>
                    <a:pt x="1523279" y="888620"/>
                    <a:pt x="1382273" y="860579"/>
                  </a:cubicBezTo>
                  <a:cubicBezTo>
                    <a:pt x="1359841" y="856573"/>
                    <a:pt x="1340613" y="867790"/>
                    <a:pt x="1321385" y="876603"/>
                  </a:cubicBezTo>
                  <a:cubicBezTo>
                    <a:pt x="1095455" y="977550"/>
                    <a:pt x="879140" y="1095321"/>
                    <a:pt x="664427" y="1218701"/>
                  </a:cubicBezTo>
                  <a:cubicBezTo>
                    <a:pt x="504994" y="1310034"/>
                    <a:pt x="348766" y="1407777"/>
                    <a:pt x="188533" y="1497508"/>
                  </a:cubicBezTo>
                  <a:cubicBezTo>
                    <a:pt x="36311" y="1582432"/>
                    <a:pt x="-38198" y="1757888"/>
                    <a:pt x="19486" y="1940554"/>
                  </a:cubicBezTo>
                  <a:cubicBezTo>
                    <a:pt x="178919" y="2325916"/>
                    <a:pt x="144469" y="3016523"/>
                    <a:pt x="134053" y="3064593"/>
                  </a:cubicBezTo>
                  <a:close/>
                </a:path>
              </a:pathLst>
            </a:custGeom>
            <a:solidFill>
              <a:srgbClr val="FFD9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04776" y="287"/>
              <a:ext cx="1257834" cy="1754558"/>
            </a:xfrm>
            <a:custGeom>
              <a:avLst/>
              <a:gdLst/>
              <a:ahLst/>
              <a:cxnLst/>
              <a:rect l="l" t="t" r="r" b="b"/>
              <a:pathLst>
                <a:path w="1257834" h="1754558" extrusionOk="0">
                  <a:moveTo>
                    <a:pt x="634199" y="1757476"/>
                  </a:moveTo>
                  <a:cubicBezTo>
                    <a:pt x="476369" y="1743857"/>
                    <a:pt x="338568" y="1702196"/>
                    <a:pt x="219995" y="1598044"/>
                  </a:cubicBezTo>
                  <a:cubicBezTo>
                    <a:pt x="105428" y="1497097"/>
                    <a:pt x="38931" y="1372115"/>
                    <a:pt x="10089" y="1227103"/>
                  </a:cubicBezTo>
                  <a:cubicBezTo>
                    <a:pt x="-15549" y="1101320"/>
                    <a:pt x="10089" y="980343"/>
                    <a:pt x="59761" y="861770"/>
                  </a:cubicBezTo>
                  <a:cubicBezTo>
                    <a:pt x="159106" y="625426"/>
                    <a:pt x="292901" y="411514"/>
                    <a:pt x="448328" y="209619"/>
                  </a:cubicBezTo>
                  <a:cubicBezTo>
                    <a:pt x="497199" y="146327"/>
                    <a:pt x="550076" y="84637"/>
                    <a:pt x="601351" y="22947"/>
                  </a:cubicBezTo>
                  <a:cubicBezTo>
                    <a:pt x="615772" y="6123"/>
                    <a:pt x="628591" y="-14708"/>
                    <a:pt x="654228" y="14936"/>
                  </a:cubicBezTo>
                  <a:cubicBezTo>
                    <a:pt x="780813" y="162351"/>
                    <a:pt x="904994" y="311368"/>
                    <a:pt x="1014754" y="472403"/>
                  </a:cubicBezTo>
                  <a:cubicBezTo>
                    <a:pt x="1082853" y="572549"/>
                    <a:pt x="1151753" y="673496"/>
                    <a:pt x="1191011" y="788864"/>
                  </a:cubicBezTo>
                  <a:cubicBezTo>
                    <a:pt x="1247894" y="957109"/>
                    <a:pt x="1287151" y="1126957"/>
                    <a:pt x="1234274" y="1307220"/>
                  </a:cubicBezTo>
                  <a:cubicBezTo>
                    <a:pt x="1172584" y="1518728"/>
                    <a:pt x="959473" y="1711009"/>
                    <a:pt x="740754" y="1741453"/>
                  </a:cubicBezTo>
                  <a:cubicBezTo>
                    <a:pt x="703099" y="1746260"/>
                    <a:pt x="665444" y="1752670"/>
                    <a:pt x="634199" y="1757476"/>
                  </a:cubicBezTo>
                  <a:close/>
                </a:path>
              </a:pathLst>
            </a:custGeom>
            <a:solidFill>
              <a:srgbClr val="49B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949595" y="1687278"/>
              <a:ext cx="624911" cy="865262"/>
            </a:xfrm>
            <a:custGeom>
              <a:avLst/>
              <a:gdLst/>
              <a:ahLst/>
              <a:cxnLst/>
              <a:rect l="l" t="t" r="r" b="b"/>
              <a:pathLst>
                <a:path w="624911" h="865261" extrusionOk="0">
                  <a:moveTo>
                    <a:pt x="631111" y="555993"/>
                  </a:moveTo>
                  <a:cubicBezTo>
                    <a:pt x="635918" y="681777"/>
                    <a:pt x="546988" y="798747"/>
                    <a:pt x="442836" y="843613"/>
                  </a:cubicBezTo>
                  <a:cubicBezTo>
                    <a:pt x="323462" y="894887"/>
                    <a:pt x="191270" y="868449"/>
                    <a:pt x="99135" y="778718"/>
                  </a:cubicBezTo>
                  <a:cubicBezTo>
                    <a:pt x="-2613" y="680174"/>
                    <a:pt x="-34660" y="549584"/>
                    <a:pt x="43855" y="388549"/>
                  </a:cubicBezTo>
                  <a:cubicBezTo>
                    <a:pt x="107948" y="255555"/>
                    <a:pt x="191270" y="136982"/>
                    <a:pt x="283404" y="22415"/>
                  </a:cubicBezTo>
                  <a:cubicBezTo>
                    <a:pt x="305035" y="-4023"/>
                    <a:pt x="320258" y="-10433"/>
                    <a:pt x="346696" y="21614"/>
                  </a:cubicBezTo>
                  <a:cubicBezTo>
                    <a:pt x="435626" y="126567"/>
                    <a:pt x="522953" y="232321"/>
                    <a:pt x="583842" y="355701"/>
                  </a:cubicBezTo>
                  <a:cubicBezTo>
                    <a:pt x="615088" y="418192"/>
                    <a:pt x="627105" y="486292"/>
                    <a:pt x="631111" y="555993"/>
                  </a:cubicBezTo>
                  <a:close/>
                </a:path>
              </a:pathLst>
            </a:custGeom>
            <a:solidFill>
              <a:srgbClr val="49B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252174" y="869368"/>
              <a:ext cx="272397" cy="576841"/>
            </a:xfrm>
            <a:custGeom>
              <a:avLst/>
              <a:gdLst/>
              <a:ahLst/>
              <a:cxnLst/>
              <a:rect l="l" t="t" r="r" b="b"/>
              <a:pathLst>
                <a:path w="272397" h="576841" extrusionOk="0">
                  <a:moveTo>
                    <a:pt x="712" y="290723"/>
                  </a:moveTo>
                  <a:cubicBezTo>
                    <a:pt x="712" y="226630"/>
                    <a:pt x="-890" y="162537"/>
                    <a:pt x="712" y="98443"/>
                  </a:cubicBezTo>
                  <a:cubicBezTo>
                    <a:pt x="3116" y="8712"/>
                    <a:pt x="60800" y="-23335"/>
                    <a:pt x="141718" y="17525"/>
                  </a:cubicBezTo>
                  <a:cubicBezTo>
                    <a:pt x="178571" y="36753"/>
                    <a:pt x="205811" y="65595"/>
                    <a:pt x="225039" y="101648"/>
                  </a:cubicBezTo>
                  <a:cubicBezTo>
                    <a:pt x="290735" y="227431"/>
                    <a:pt x="290735" y="354817"/>
                    <a:pt x="224238" y="480600"/>
                  </a:cubicBezTo>
                  <a:cubicBezTo>
                    <a:pt x="199402" y="527869"/>
                    <a:pt x="161747" y="563922"/>
                    <a:pt x="107267" y="575939"/>
                  </a:cubicBezTo>
                  <a:cubicBezTo>
                    <a:pt x="42373" y="590360"/>
                    <a:pt x="4718" y="563922"/>
                    <a:pt x="2314" y="498226"/>
                  </a:cubicBezTo>
                  <a:cubicBezTo>
                    <a:pt x="-890" y="429326"/>
                    <a:pt x="712" y="360425"/>
                    <a:pt x="712" y="290723"/>
                  </a:cubicBezTo>
                  <a:cubicBezTo>
                    <a:pt x="712" y="290723"/>
                    <a:pt x="712" y="290723"/>
                    <a:pt x="712" y="29072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134362" y="2852836"/>
              <a:ext cx="2788065" cy="3997829"/>
            </a:xfrm>
            <a:custGeom>
              <a:avLst/>
              <a:gdLst/>
              <a:ahLst/>
              <a:cxnLst/>
              <a:rect l="l" t="t" r="r" b="b"/>
              <a:pathLst>
                <a:path w="2788065" h="3997829" extrusionOk="0">
                  <a:moveTo>
                    <a:pt x="2660398" y="3064593"/>
                  </a:moveTo>
                  <a:cubicBezTo>
                    <a:pt x="2657994" y="3193581"/>
                    <a:pt x="2753333" y="3949884"/>
                    <a:pt x="2781374" y="3999556"/>
                  </a:cubicBezTo>
                  <a:cubicBezTo>
                    <a:pt x="2770959" y="4008369"/>
                    <a:pt x="2758141" y="4004364"/>
                    <a:pt x="2746924" y="4004364"/>
                  </a:cubicBezTo>
                  <a:cubicBezTo>
                    <a:pt x="2401621" y="4004364"/>
                    <a:pt x="2056317" y="4004364"/>
                    <a:pt x="1710212" y="4004364"/>
                  </a:cubicBezTo>
                  <a:cubicBezTo>
                    <a:pt x="1693388" y="4004364"/>
                    <a:pt x="1664546" y="4014779"/>
                    <a:pt x="1674160" y="3977124"/>
                  </a:cubicBezTo>
                  <a:cubicBezTo>
                    <a:pt x="1687780" y="3844130"/>
                    <a:pt x="1715821" y="2722494"/>
                    <a:pt x="1651727" y="2553448"/>
                  </a:cubicBezTo>
                  <a:cubicBezTo>
                    <a:pt x="1622885" y="2477337"/>
                    <a:pt x="1569207" y="2425261"/>
                    <a:pt x="1504312" y="2380395"/>
                  </a:cubicBezTo>
                  <a:cubicBezTo>
                    <a:pt x="1325652" y="2255413"/>
                    <a:pt x="1134974" y="2148858"/>
                    <a:pt x="948301" y="2035092"/>
                  </a:cubicBezTo>
                  <a:cubicBezTo>
                    <a:pt x="792074" y="1938951"/>
                    <a:pt x="636647" y="1841209"/>
                    <a:pt x="494039" y="1725040"/>
                  </a:cubicBezTo>
                  <a:cubicBezTo>
                    <a:pt x="408314" y="1654537"/>
                    <a:pt x="328197" y="1579227"/>
                    <a:pt x="277724" y="1477479"/>
                  </a:cubicBezTo>
                  <a:cubicBezTo>
                    <a:pt x="264104" y="1450239"/>
                    <a:pt x="256893" y="1422198"/>
                    <a:pt x="252086" y="1394157"/>
                  </a:cubicBezTo>
                  <a:cubicBezTo>
                    <a:pt x="224846" y="1221906"/>
                    <a:pt x="169566" y="1056865"/>
                    <a:pt x="132712" y="886217"/>
                  </a:cubicBezTo>
                  <a:cubicBezTo>
                    <a:pt x="90250" y="687527"/>
                    <a:pt x="45385" y="489638"/>
                    <a:pt x="2122" y="291750"/>
                  </a:cubicBezTo>
                  <a:cubicBezTo>
                    <a:pt x="-2685" y="270118"/>
                    <a:pt x="519" y="251691"/>
                    <a:pt x="13338" y="232463"/>
                  </a:cubicBezTo>
                  <a:cubicBezTo>
                    <a:pt x="60607" y="161159"/>
                    <a:pt x="112683" y="94662"/>
                    <a:pt x="181583" y="42586"/>
                  </a:cubicBezTo>
                  <a:cubicBezTo>
                    <a:pt x="298554" y="-45542"/>
                    <a:pt x="433951" y="8937"/>
                    <a:pt x="457185" y="152346"/>
                  </a:cubicBezTo>
                  <a:cubicBezTo>
                    <a:pt x="499647" y="413527"/>
                    <a:pt x="549320" y="673907"/>
                    <a:pt x="610208" y="931082"/>
                  </a:cubicBezTo>
                  <a:cubicBezTo>
                    <a:pt x="640653" y="1059269"/>
                    <a:pt x="669495" y="1188257"/>
                    <a:pt x="718366" y="1310836"/>
                  </a:cubicBezTo>
                  <a:cubicBezTo>
                    <a:pt x="729582" y="1338877"/>
                    <a:pt x="746407" y="1358104"/>
                    <a:pt x="771243" y="1373327"/>
                  </a:cubicBezTo>
                  <a:cubicBezTo>
                    <a:pt x="1114143" y="1576824"/>
                    <a:pt x="1457043" y="1781122"/>
                    <a:pt x="1799943" y="1984618"/>
                  </a:cubicBezTo>
                  <a:cubicBezTo>
                    <a:pt x="1832791" y="2003846"/>
                    <a:pt x="1879259" y="1987823"/>
                    <a:pt x="1909703" y="1947765"/>
                  </a:cubicBezTo>
                  <a:cubicBezTo>
                    <a:pt x="1935341" y="1914115"/>
                    <a:pt x="1932937" y="1879665"/>
                    <a:pt x="1895282" y="1850022"/>
                  </a:cubicBezTo>
                  <a:cubicBezTo>
                    <a:pt x="1843206" y="1808361"/>
                    <a:pt x="1787926" y="1770706"/>
                    <a:pt x="1732645" y="1733853"/>
                  </a:cubicBezTo>
                  <a:cubicBezTo>
                    <a:pt x="1552382" y="1613677"/>
                    <a:pt x="1372119" y="1494303"/>
                    <a:pt x="1191857" y="1375730"/>
                  </a:cubicBezTo>
                  <a:cubicBezTo>
                    <a:pt x="1165418" y="1358104"/>
                    <a:pt x="1149395" y="1337274"/>
                    <a:pt x="1142184" y="1306830"/>
                  </a:cubicBezTo>
                  <a:cubicBezTo>
                    <a:pt x="1129365" y="1252351"/>
                    <a:pt x="1118149" y="1197070"/>
                    <a:pt x="1122956" y="1140988"/>
                  </a:cubicBezTo>
                  <a:cubicBezTo>
                    <a:pt x="1139781" y="962328"/>
                    <a:pt x="1271172" y="888620"/>
                    <a:pt x="1412178" y="860579"/>
                  </a:cubicBezTo>
                  <a:cubicBezTo>
                    <a:pt x="1434610" y="856573"/>
                    <a:pt x="1453839" y="867790"/>
                    <a:pt x="1473067" y="876603"/>
                  </a:cubicBezTo>
                  <a:cubicBezTo>
                    <a:pt x="1698996" y="977550"/>
                    <a:pt x="1915311" y="1095321"/>
                    <a:pt x="2130025" y="1218701"/>
                  </a:cubicBezTo>
                  <a:cubicBezTo>
                    <a:pt x="2289457" y="1310034"/>
                    <a:pt x="2445685" y="1407777"/>
                    <a:pt x="2605919" y="1497508"/>
                  </a:cubicBezTo>
                  <a:cubicBezTo>
                    <a:pt x="2758141" y="1582432"/>
                    <a:pt x="2832649" y="1757888"/>
                    <a:pt x="2774965" y="1940554"/>
                  </a:cubicBezTo>
                  <a:cubicBezTo>
                    <a:pt x="2615532" y="2325916"/>
                    <a:pt x="2650784" y="3016523"/>
                    <a:pt x="2660398" y="3064593"/>
                  </a:cubicBezTo>
                  <a:close/>
                </a:path>
              </a:pathLst>
            </a:custGeom>
            <a:solidFill>
              <a:srgbClr val="FFD9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971661" y="2917553"/>
              <a:ext cx="4326308" cy="1642395"/>
            </a:xfrm>
            <a:custGeom>
              <a:avLst/>
              <a:gdLst/>
              <a:ahLst/>
              <a:cxnLst/>
              <a:rect l="l" t="t" r="r" b="b"/>
              <a:pathLst>
                <a:path w="4326308" h="1642394" extrusionOk="0">
                  <a:moveTo>
                    <a:pt x="360166" y="275103"/>
                  </a:moveTo>
                  <a:cubicBezTo>
                    <a:pt x="443487" y="192582"/>
                    <a:pt x="528411" y="111664"/>
                    <a:pt x="610130" y="27542"/>
                  </a:cubicBezTo>
                  <a:cubicBezTo>
                    <a:pt x="635768" y="1904"/>
                    <a:pt x="650189" y="302"/>
                    <a:pt x="676627" y="26741"/>
                  </a:cubicBezTo>
                  <a:cubicBezTo>
                    <a:pt x="758347" y="110863"/>
                    <a:pt x="842469" y="191781"/>
                    <a:pt x="926592" y="273500"/>
                  </a:cubicBezTo>
                  <a:cubicBezTo>
                    <a:pt x="941814" y="280711"/>
                    <a:pt x="957837" y="276705"/>
                    <a:pt x="973861" y="276705"/>
                  </a:cubicBezTo>
                  <a:cubicBezTo>
                    <a:pt x="1105252" y="276705"/>
                    <a:pt x="1236644" y="276705"/>
                    <a:pt x="1368036" y="276705"/>
                  </a:cubicBezTo>
                  <a:cubicBezTo>
                    <a:pt x="1380854" y="276705"/>
                    <a:pt x="1394474" y="279910"/>
                    <a:pt x="1407293" y="272699"/>
                  </a:cubicBezTo>
                  <a:cubicBezTo>
                    <a:pt x="1493018" y="186974"/>
                    <a:pt x="1579544" y="101249"/>
                    <a:pt x="1663667" y="14723"/>
                  </a:cubicBezTo>
                  <a:cubicBezTo>
                    <a:pt x="1683696" y="-5306"/>
                    <a:pt x="1695713" y="-4505"/>
                    <a:pt x="1714941" y="14723"/>
                  </a:cubicBezTo>
                  <a:cubicBezTo>
                    <a:pt x="1792655" y="94039"/>
                    <a:pt x="1871970" y="170951"/>
                    <a:pt x="1948883" y="250266"/>
                  </a:cubicBezTo>
                  <a:cubicBezTo>
                    <a:pt x="1968912" y="271097"/>
                    <a:pt x="1989742" y="279910"/>
                    <a:pt x="2018584" y="279910"/>
                  </a:cubicBezTo>
                  <a:cubicBezTo>
                    <a:pt x="2134754" y="278307"/>
                    <a:pt x="2250923" y="273500"/>
                    <a:pt x="2366291" y="281512"/>
                  </a:cubicBezTo>
                  <a:cubicBezTo>
                    <a:pt x="2437595" y="286319"/>
                    <a:pt x="2485665" y="259881"/>
                    <a:pt x="2526525" y="207805"/>
                  </a:cubicBezTo>
                  <a:cubicBezTo>
                    <a:pt x="2580203" y="139705"/>
                    <a:pt x="2647501" y="84425"/>
                    <a:pt x="2705987" y="20331"/>
                  </a:cubicBezTo>
                  <a:cubicBezTo>
                    <a:pt x="2728419" y="-4505"/>
                    <a:pt x="2745244" y="-2903"/>
                    <a:pt x="2768478" y="20331"/>
                  </a:cubicBezTo>
                  <a:cubicBezTo>
                    <a:pt x="2841384" y="94840"/>
                    <a:pt x="2915092" y="167746"/>
                    <a:pt x="2988799" y="241453"/>
                  </a:cubicBezTo>
                  <a:cubicBezTo>
                    <a:pt x="3000015" y="252670"/>
                    <a:pt x="3012033" y="263085"/>
                    <a:pt x="3024050" y="273500"/>
                  </a:cubicBezTo>
                  <a:cubicBezTo>
                    <a:pt x="3072922" y="280711"/>
                    <a:pt x="3121793" y="275904"/>
                    <a:pt x="3170664" y="276705"/>
                  </a:cubicBezTo>
                  <a:cubicBezTo>
                    <a:pt x="3269208" y="277506"/>
                    <a:pt x="3366950" y="277506"/>
                    <a:pt x="3465494" y="276705"/>
                  </a:cubicBezTo>
                  <a:cubicBezTo>
                    <a:pt x="3478313" y="276705"/>
                    <a:pt x="3491933" y="279910"/>
                    <a:pt x="3504751" y="272699"/>
                  </a:cubicBezTo>
                  <a:cubicBezTo>
                    <a:pt x="3588874" y="187775"/>
                    <a:pt x="3674599" y="103653"/>
                    <a:pt x="3757921" y="17928"/>
                  </a:cubicBezTo>
                  <a:cubicBezTo>
                    <a:pt x="3777950" y="-2102"/>
                    <a:pt x="3790768" y="-499"/>
                    <a:pt x="3809997" y="18729"/>
                  </a:cubicBezTo>
                  <a:cubicBezTo>
                    <a:pt x="3885306" y="95641"/>
                    <a:pt x="3962219" y="171752"/>
                    <a:pt x="4038330" y="247863"/>
                  </a:cubicBezTo>
                  <a:cubicBezTo>
                    <a:pt x="4048745" y="257477"/>
                    <a:pt x="4055955" y="271898"/>
                    <a:pt x="4071978" y="274301"/>
                  </a:cubicBezTo>
                  <a:cubicBezTo>
                    <a:pt x="4146487" y="281512"/>
                    <a:pt x="4220996" y="275904"/>
                    <a:pt x="4295504" y="276705"/>
                  </a:cubicBezTo>
                  <a:cubicBezTo>
                    <a:pt x="4317937" y="276705"/>
                    <a:pt x="4329154" y="280711"/>
                    <a:pt x="4328352" y="307149"/>
                  </a:cubicBezTo>
                  <a:cubicBezTo>
                    <a:pt x="4327551" y="501833"/>
                    <a:pt x="4327551" y="696517"/>
                    <a:pt x="4327551" y="890400"/>
                  </a:cubicBezTo>
                  <a:cubicBezTo>
                    <a:pt x="4327551" y="896008"/>
                    <a:pt x="4326750" y="900815"/>
                    <a:pt x="4324346" y="905622"/>
                  </a:cubicBezTo>
                  <a:cubicBezTo>
                    <a:pt x="4305119" y="974522"/>
                    <a:pt x="4284288" y="1042622"/>
                    <a:pt x="4266663" y="1111522"/>
                  </a:cubicBezTo>
                  <a:cubicBezTo>
                    <a:pt x="4253844" y="1161996"/>
                    <a:pt x="4229809" y="1200452"/>
                    <a:pt x="4180136" y="1222084"/>
                  </a:cubicBezTo>
                  <a:cubicBezTo>
                    <a:pt x="4152095" y="1234101"/>
                    <a:pt x="4128060" y="1252528"/>
                    <a:pt x="4095212" y="1272557"/>
                  </a:cubicBezTo>
                  <a:cubicBezTo>
                    <a:pt x="4100821" y="1239709"/>
                    <a:pt x="4105627" y="1214072"/>
                    <a:pt x="4109633" y="1188434"/>
                  </a:cubicBezTo>
                  <a:cubicBezTo>
                    <a:pt x="4146487" y="945681"/>
                    <a:pt x="4027914" y="753400"/>
                    <a:pt x="3796377" y="673283"/>
                  </a:cubicBezTo>
                  <a:cubicBezTo>
                    <a:pt x="3708248" y="642839"/>
                    <a:pt x="3628932" y="641237"/>
                    <a:pt x="3540003" y="683698"/>
                  </a:cubicBezTo>
                  <a:cubicBezTo>
                    <a:pt x="3188290" y="851944"/>
                    <a:pt x="2850197" y="1045827"/>
                    <a:pt x="2514507" y="1243715"/>
                  </a:cubicBezTo>
                  <a:cubicBezTo>
                    <a:pt x="2458426" y="1276563"/>
                    <a:pt x="2400742" y="1308610"/>
                    <a:pt x="2347864" y="1347066"/>
                  </a:cubicBezTo>
                  <a:cubicBezTo>
                    <a:pt x="2257332" y="1412762"/>
                    <a:pt x="2200449" y="1503294"/>
                    <a:pt x="2170005" y="1609849"/>
                  </a:cubicBezTo>
                  <a:cubicBezTo>
                    <a:pt x="2162794" y="1634685"/>
                    <a:pt x="2150777" y="1641095"/>
                    <a:pt x="2128344" y="1642697"/>
                  </a:cubicBezTo>
                  <a:cubicBezTo>
                    <a:pt x="2107514" y="1643498"/>
                    <a:pt x="2090689" y="1640294"/>
                    <a:pt x="2085081" y="1617860"/>
                  </a:cubicBezTo>
                  <a:cubicBezTo>
                    <a:pt x="2045824" y="1462434"/>
                    <a:pt x="1941672" y="1361487"/>
                    <a:pt x="1807076" y="1284575"/>
                  </a:cubicBezTo>
                  <a:cubicBezTo>
                    <a:pt x="1503433" y="1113125"/>
                    <a:pt x="1207001" y="928055"/>
                    <a:pt x="893744" y="772628"/>
                  </a:cubicBezTo>
                  <a:cubicBezTo>
                    <a:pt x="808820" y="730967"/>
                    <a:pt x="722294" y="693313"/>
                    <a:pt x="635768" y="652453"/>
                  </a:cubicBezTo>
                  <a:cubicBezTo>
                    <a:pt x="615739" y="642839"/>
                    <a:pt x="595709" y="640435"/>
                    <a:pt x="574078" y="646043"/>
                  </a:cubicBezTo>
                  <a:cubicBezTo>
                    <a:pt x="546037" y="654055"/>
                    <a:pt x="516394" y="658061"/>
                    <a:pt x="488353" y="666874"/>
                  </a:cubicBezTo>
                  <a:cubicBezTo>
                    <a:pt x="224769" y="743786"/>
                    <a:pt x="96582" y="958499"/>
                    <a:pt x="153465" y="1228493"/>
                  </a:cubicBezTo>
                  <a:cubicBezTo>
                    <a:pt x="155868" y="1240510"/>
                    <a:pt x="158272" y="1251727"/>
                    <a:pt x="160675" y="1264545"/>
                  </a:cubicBezTo>
                  <a:cubicBezTo>
                    <a:pt x="146254" y="1270955"/>
                    <a:pt x="135839" y="1263745"/>
                    <a:pt x="124623" y="1256534"/>
                  </a:cubicBezTo>
                  <a:cubicBezTo>
                    <a:pt x="93377" y="1236505"/>
                    <a:pt x="62131" y="1218078"/>
                    <a:pt x="29284" y="1200452"/>
                  </a:cubicBezTo>
                  <a:cubicBezTo>
                    <a:pt x="13260" y="1191639"/>
                    <a:pt x="5248" y="1180423"/>
                    <a:pt x="3646" y="1163598"/>
                  </a:cubicBezTo>
                  <a:cubicBezTo>
                    <a:pt x="-1161" y="1154785"/>
                    <a:pt x="441" y="1145171"/>
                    <a:pt x="441" y="1136359"/>
                  </a:cubicBezTo>
                  <a:cubicBezTo>
                    <a:pt x="441" y="862359"/>
                    <a:pt x="441" y="588360"/>
                    <a:pt x="441" y="314360"/>
                  </a:cubicBezTo>
                  <a:cubicBezTo>
                    <a:pt x="441" y="303945"/>
                    <a:pt x="-1962" y="292728"/>
                    <a:pt x="4447" y="283114"/>
                  </a:cubicBezTo>
                  <a:lnTo>
                    <a:pt x="4447" y="283114"/>
                  </a:lnTo>
                  <a:cubicBezTo>
                    <a:pt x="54921" y="274301"/>
                    <a:pt x="105394" y="281512"/>
                    <a:pt x="155868" y="279109"/>
                  </a:cubicBezTo>
                  <a:cubicBezTo>
                    <a:pt x="223967" y="275904"/>
                    <a:pt x="292067" y="282313"/>
                    <a:pt x="360166" y="275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6373878" y="2117519"/>
              <a:ext cx="136199" cy="288421"/>
            </a:xfrm>
            <a:custGeom>
              <a:avLst/>
              <a:gdLst/>
              <a:ahLst/>
              <a:cxnLst/>
              <a:rect l="l" t="t" r="r" b="b"/>
              <a:pathLst>
                <a:path w="136198" h="288420" extrusionOk="0">
                  <a:moveTo>
                    <a:pt x="136326" y="143378"/>
                  </a:moveTo>
                  <a:cubicBezTo>
                    <a:pt x="137127" y="193852"/>
                    <a:pt x="125911" y="238717"/>
                    <a:pt x="84250" y="271565"/>
                  </a:cubicBezTo>
                  <a:cubicBezTo>
                    <a:pt x="66624" y="285185"/>
                    <a:pt x="47396" y="293998"/>
                    <a:pt x="24963" y="284384"/>
                  </a:cubicBezTo>
                  <a:cubicBezTo>
                    <a:pt x="3332" y="274770"/>
                    <a:pt x="-674" y="253939"/>
                    <a:pt x="127" y="233910"/>
                  </a:cubicBezTo>
                  <a:cubicBezTo>
                    <a:pt x="2531" y="173823"/>
                    <a:pt x="4133" y="114536"/>
                    <a:pt x="127" y="54449"/>
                  </a:cubicBezTo>
                  <a:cubicBezTo>
                    <a:pt x="-674" y="34419"/>
                    <a:pt x="1730" y="11986"/>
                    <a:pt x="24162" y="3975"/>
                  </a:cubicBezTo>
                  <a:cubicBezTo>
                    <a:pt x="47396" y="-4838"/>
                    <a:pt x="69028" y="1571"/>
                    <a:pt x="87455" y="17595"/>
                  </a:cubicBezTo>
                  <a:cubicBezTo>
                    <a:pt x="125911" y="50443"/>
                    <a:pt x="136326" y="95308"/>
                    <a:pt x="136326" y="14337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5374993" y="540738"/>
              <a:ext cx="624910" cy="865263"/>
            </a:xfrm>
            <a:custGeom>
              <a:avLst/>
              <a:gdLst/>
              <a:ahLst/>
              <a:cxnLst/>
              <a:rect l="l" t="t" r="r" b="b"/>
              <a:pathLst>
                <a:path w="624911" h="865261" extrusionOk="0">
                  <a:moveTo>
                    <a:pt x="631111" y="555993"/>
                  </a:moveTo>
                  <a:cubicBezTo>
                    <a:pt x="635918" y="681777"/>
                    <a:pt x="546988" y="798747"/>
                    <a:pt x="442836" y="843613"/>
                  </a:cubicBezTo>
                  <a:cubicBezTo>
                    <a:pt x="323462" y="894887"/>
                    <a:pt x="191270" y="868449"/>
                    <a:pt x="99135" y="778718"/>
                  </a:cubicBezTo>
                  <a:cubicBezTo>
                    <a:pt x="-2613" y="680174"/>
                    <a:pt x="-34660" y="549584"/>
                    <a:pt x="43855" y="388549"/>
                  </a:cubicBezTo>
                  <a:cubicBezTo>
                    <a:pt x="107948" y="255555"/>
                    <a:pt x="191270" y="136982"/>
                    <a:pt x="283404" y="22415"/>
                  </a:cubicBezTo>
                  <a:cubicBezTo>
                    <a:pt x="305035" y="-4023"/>
                    <a:pt x="320258" y="-10433"/>
                    <a:pt x="346696" y="21614"/>
                  </a:cubicBezTo>
                  <a:cubicBezTo>
                    <a:pt x="435626" y="126567"/>
                    <a:pt x="522953" y="232321"/>
                    <a:pt x="583842" y="355701"/>
                  </a:cubicBezTo>
                  <a:cubicBezTo>
                    <a:pt x="615088" y="418192"/>
                    <a:pt x="627105" y="486292"/>
                    <a:pt x="631111" y="555993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799276" y="970979"/>
              <a:ext cx="136198" cy="288422"/>
            </a:xfrm>
            <a:custGeom>
              <a:avLst/>
              <a:gdLst/>
              <a:ahLst/>
              <a:cxnLst/>
              <a:rect l="l" t="t" r="r" b="b"/>
              <a:pathLst>
                <a:path w="136198" h="288420" extrusionOk="0">
                  <a:moveTo>
                    <a:pt x="136326" y="143378"/>
                  </a:moveTo>
                  <a:cubicBezTo>
                    <a:pt x="137127" y="193852"/>
                    <a:pt x="125911" y="238717"/>
                    <a:pt x="84250" y="271565"/>
                  </a:cubicBezTo>
                  <a:cubicBezTo>
                    <a:pt x="66624" y="285185"/>
                    <a:pt x="47396" y="293998"/>
                    <a:pt x="24963" y="284384"/>
                  </a:cubicBezTo>
                  <a:cubicBezTo>
                    <a:pt x="3332" y="274770"/>
                    <a:pt x="-674" y="253939"/>
                    <a:pt x="127" y="233910"/>
                  </a:cubicBezTo>
                  <a:cubicBezTo>
                    <a:pt x="2531" y="173823"/>
                    <a:pt x="4133" y="114536"/>
                    <a:pt x="127" y="54449"/>
                  </a:cubicBezTo>
                  <a:cubicBezTo>
                    <a:pt x="-674" y="34419"/>
                    <a:pt x="1730" y="11986"/>
                    <a:pt x="24162" y="3975"/>
                  </a:cubicBezTo>
                  <a:cubicBezTo>
                    <a:pt x="47396" y="-4838"/>
                    <a:pt x="69028" y="1571"/>
                    <a:pt x="87455" y="17595"/>
                  </a:cubicBezTo>
                  <a:cubicBezTo>
                    <a:pt x="125911" y="50443"/>
                    <a:pt x="136326" y="95308"/>
                    <a:pt x="136326" y="143378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3"/>
          <p:cNvSpPr txBox="1"/>
          <p:nvPr/>
        </p:nvSpPr>
        <p:spPr>
          <a:xfrm>
            <a:off x="4715660" y="1569519"/>
            <a:ext cx="6153374" cy="266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ctr" anchorCtr="0">
            <a:spAutoFit/>
          </a:bodyPr>
          <a:lstStyle/>
          <a:p>
            <a:pPr marL="0" marR="0" lvl="0" indent="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400" b="1" i="0" u="none" strike="noStrike" cap="none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3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Primary School of </a:t>
            </a:r>
            <a:r>
              <a:rPr lang="en-US" sz="34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Iraklia</a:t>
            </a:r>
            <a:r>
              <a:rPr lang="en-US" sz="34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Greece</a:t>
            </a:r>
            <a:r>
              <a:rPr lang="en-US" sz="3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 </a:t>
            </a:r>
            <a:r>
              <a:rPr lang="en-US" sz="34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34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</a:t>
            </a:r>
            <a:r>
              <a:rPr lang="en-US" sz="3400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Primaire</a:t>
            </a:r>
            <a:r>
              <a:rPr lang="en-US" sz="3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d’Iraklia</a:t>
            </a:r>
            <a:endParaRPr lang="en-US" sz="3400" b="1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400" b="1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Gr</a:t>
            </a:r>
            <a:r>
              <a:rPr lang="fr-CA" sz="3400" b="1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èce</a:t>
            </a:r>
            <a:endParaRPr sz="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9" name="Google Shape;29;p3"/>
          <p:cNvCxnSpPr/>
          <p:nvPr/>
        </p:nvCxnSpPr>
        <p:spPr>
          <a:xfrm rot="10800000" flipH="1">
            <a:off x="5325012" y="3009727"/>
            <a:ext cx="5662800" cy="51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30" name="Google Shape;30;p3"/>
          <p:cNvGrpSpPr/>
          <p:nvPr/>
        </p:nvGrpSpPr>
        <p:grpSpPr>
          <a:xfrm>
            <a:off x="5643087" y="3727269"/>
            <a:ext cx="5776366" cy="2128002"/>
            <a:chOff x="653473" y="4416753"/>
            <a:chExt cx="4431062" cy="2608978"/>
          </a:xfrm>
        </p:grpSpPr>
        <p:sp>
          <p:nvSpPr>
            <p:cNvPr id="31" name="Google Shape;31;p3"/>
            <p:cNvSpPr txBox="1"/>
            <p:nvPr/>
          </p:nvSpPr>
          <p:spPr>
            <a:xfrm>
              <a:off x="653473" y="4416753"/>
              <a:ext cx="44310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53473" y="4594231"/>
              <a:ext cx="4431000" cy="24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70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2021-202</a:t>
              </a:r>
              <a:r>
                <a:rPr lang="en-US" sz="7000">
                  <a:solidFill>
                    <a:srgbClr val="FF0000"/>
                  </a:solidFill>
                </a:rPr>
                <a:t>4</a:t>
              </a:r>
              <a:endParaRPr sz="7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Google Shape;3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353" y="5247101"/>
            <a:ext cx="40005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725" y="90175"/>
            <a:ext cx="1956850" cy="31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5;p3"/>
          <p:cNvSpPr txBox="1">
            <a:spLocks/>
          </p:cNvSpPr>
          <p:nvPr/>
        </p:nvSpPr>
        <p:spPr>
          <a:xfrm>
            <a:off x="13109362" y="-494584"/>
            <a:ext cx="1983278" cy="2078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25000" lnSpcReduction="20000"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Arial"/>
              <a:buNone/>
              <a:defRPr sz="4800" b="1" kern="1200" cap="all" baseline="0">
                <a:solidFill>
                  <a:srgbClr val="595959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H20!</a:t>
            </a:r>
            <a:endParaRPr lang="en-US" dirty="0"/>
          </a:p>
        </p:txBody>
      </p:sp>
      <p:pic>
        <p:nvPicPr>
          <p:cNvPr id="36" name="Picture 2" descr="https://lh7-us.googleusercontent.com/bhgDscZ0D5Nl1vfhoNTDl4UaZFHvduTC-LPy1w5B85xsuLxQ0b9zJEJ8Hhk93LqoOpbLnXKBBukCh9oVznxrNFpJJOwJgIX5J4eAKYCDkwVYNlpkdppz4HNZi2EyOdDdmUQZJ7r6HZ4qd2LOuixufNcAnQ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5648" y="272141"/>
            <a:ext cx="2258791" cy="13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6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95251"/>
            <a:ext cx="9934576" cy="66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3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90219"/>
            <a:ext cx="8401049" cy="64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3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1381125" y="1219201"/>
            <a:ext cx="4505325" cy="1952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Beautiful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Otter </a:t>
            </a: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Passionated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swimmer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Goes for a walk at night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5953125" y="4074160"/>
            <a:ext cx="5545137" cy="1907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Loutre ravissante comme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Nageuse  passionnée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promène la nuit 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5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315960"/>
            <a:ext cx="9020175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6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561975" y="1324293"/>
            <a:ext cx="5805805" cy="19427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buffaloes as guardians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Freshen themselves in the lake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wave will appear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6781801" y="3950335"/>
            <a:ext cx="4887912" cy="1983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buffles d’eau gardiens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rafraîchissent dans le lac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vague apparaît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9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315960"/>
            <a:ext cx="8667750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4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676276" y="832168"/>
            <a:ext cx="5360670" cy="18919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Flamingos form a heart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Standing on one leg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waltz begins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7236142" y="3626484"/>
            <a:ext cx="4079558" cy="1840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Flamants roses en cœur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lèvent en une patte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valse commence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4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315960"/>
            <a:ext cx="8763000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6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1104900" y="600392"/>
            <a:ext cx="5139055" cy="1885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Detective investigates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lake with a spatula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Frogs go away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7323137" y="3607435"/>
            <a:ext cx="4078288" cy="1812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Détective cherche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lac avec une spatule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Crapauds s’enfuient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5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2156"/>
            <a:ext cx="8153400" cy="6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0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 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4474" y="190500"/>
            <a:ext cx="360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Our partners</a:t>
            </a:r>
          </a:p>
          <a:p>
            <a:r>
              <a:rPr lang="en-US" sz="3600" b="1" dirty="0" smtClean="0">
                <a:solidFill>
                  <a:schemeClr val="tx2"/>
                </a:solidFill>
              </a:rPr>
              <a:t>Nos </a:t>
            </a:r>
            <a:r>
              <a:rPr lang="en-US" sz="3600" b="1" dirty="0" err="1" smtClean="0">
                <a:solidFill>
                  <a:schemeClr val="tx2"/>
                </a:solidFill>
              </a:rPr>
              <a:t>partenaires</a:t>
            </a:r>
            <a:endParaRPr lang="el-GR" sz="3600" b="1" dirty="0">
              <a:solidFill>
                <a:schemeClr val="tx2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367" y="1685925"/>
            <a:ext cx="8588856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9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514350" y="962025"/>
            <a:ext cx="6400800" cy="1981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am winged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 and I have a fancy appearance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Enemy of the bee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5514975" y="3826510"/>
            <a:ext cx="6248400" cy="18313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J’ai des plumes</a:t>
            </a:r>
            <a:endParaRPr lang="el-GR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suis petit avec une allure fantaisie</a:t>
            </a:r>
            <a:endParaRPr lang="el-GR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Ennemi de l’abeille</a:t>
            </a:r>
            <a:endParaRPr lang="el-GR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0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9749"/>
            <a:ext cx="7951749" cy="63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14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1085850" y="1029018"/>
            <a:ext cx="5043805" cy="1961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Yellow veil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Spread by water lilies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lake smiles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6199187" y="3769360"/>
            <a:ext cx="5268913" cy="18503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Voile jaune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Déployée par les nénuphars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lac sourit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319770"/>
            <a:ext cx="8705850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03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628650" y="990918"/>
            <a:ext cx="4577080" cy="1838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Grey queens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adventures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blue sky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6894512" y="3616959"/>
            <a:ext cx="4611688" cy="1878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reines grises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Vivent des aventures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 le ciel bleu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G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0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74046"/>
            <a:ext cx="8972549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03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ειμένου 2"/>
          <p:cNvSpPr txBox="1">
            <a:spLocks noChangeArrowheads="1"/>
          </p:cNvSpPr>
          <p:nvPr/>
        </p:nvSpPr>
        <p:spPr bwMode="auto">
          <a:xfrm>
            <a:off x="742950" y="638493"/>
            <a:ext cx="5453380" cy="18475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heron sees itself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mirror of the water lake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a beautiful bird!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Πλαίσιο κειμένου 2"/>
          <p:cNvSpPr txBox="1">
            <a:spLocks noChangeArrowheads="1"/>
          </p:cNvSpPr>
          <p:nvPr/>
        </p:nvSpPr>
        <p:spPr bwMode="auto">
          <a:xfrm>
            <a:off x="6513512" y="3207385"/>
            <a:ext cx="5192713" cy="1964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L’ardéidé se regarde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dans le miroir de l’eau du lac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bel oiseau !</a:t>
            </a:r>
            <a:endParaRPr lang="el-G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6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359" y="426720"/>
            <a:ext cx="113646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The signs on the </a:t>
            </a:r>
            <a:r>
              <a:rPr lang="en-US" sz="2400" b="1" u="sng" dirty="0" err="1" smtClean="0"/>
              <a:t>Kerkini</a:t>
            </a:r>
            <a:r>
              <a:rPr lang="en-US" sz="2400" b="1" u="sng" dirty="0" smtClean="0"/>
              <a:t> Lake boat pedagogical team:</a:t>
            </a:r>
          </a:p>
          <a:p>
            <a:pPr algn="ctr"/>
            <a:endParaRPr lang="en-US" sz="2400" b="1" u="sng" dirty="0"/>
          </a:p>
          <a:p>
            <a:r>
              <a:rPr lang="en-US" sz="2400" b="1" dirty="0" err="1" smtClean="0"/>
              <a:t>Kallliopi</a:t>
            </a:r>
            <a:r>
              <a:rPr lang="en-US" sz="2400" b="1" dirty="0" smtClean="0"/>
              <a:t> KONSTANTINOU</a:t>
            </a:r>
            <a:r>
              <a:rPr lang="en-US" sz="2400" dirty="0" smtClean="0"/>
              <a:t>, head master of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Primary School of </a:t>
            </a:r>
            <a:r>
              <a:rPr lang="en-US" sz="2400" dirty="0" err="1" smtClean="0"/>
              <a:t>Iraklia</a:t>
            </a:r>
            <a:r>
              <a:rPr lang="en-US" sz="2400" dirty="0" smtClean="0"/>
              <a:t>, Greece</a:t>
            </a:r>
          </a:p>
          <a:p>
            <a:r>
              <a:rPr lang="en-US" sz="2400" b="1" dirty="0" err="1" smtClean="0"/>
              <a:t>Aikaterini</a:t>
            </a:r>
            <a:r>
              <a:rPr lang="en-US" sz="2400" b="1" dirty="0" smtClean="0"/>
              <a:t> SYKA</a:t>
            </a:r>
            <a:r>
              <a:rPr lang="en-US" sz="2400" dirty="0" smtClean="0"/>
              <a:t>, arts teacher</a:t>
            </a:r>
          </a:p>
          <a:p>
            <a:r>
              <a:rPr lang="en-US" sz="2400" b="1" dirty="0" err="1" smtClean="0"/>
              <a:t>Stamatoula</a:t>
            </a:r>
            <a:r>
              <a:rPr lang="en-US" sz="2400" b="1" dirty="0" smtClean="0"/>
              <a:t> MAKRYPOULIA</a:t>
            </a:r>
            <a:r>
              <a:rPr lang="en-US" sz="2400" dirty="0" smtClean="0"/>
              <a:t>, teacher of French as foreign language</a:t>
            </a:r>
          </a:p>
          <a:p>
            <a:r>
              <a:rPr lang="en-US" sz="2400" b="1" dirty="0" err="1" smtClean="0"/>
              <a:t>Ioanna</a:t>
            </a:r>
            <a:r>
              <a:rPr lang="en-US" sz="2400" b="1" dirty="0" smtClean="0"/>
              <a:t> TZOUVARA</a:t>
            </a:r>
            <a:r>
              <a:rPr lang="en-US" sz="2400" dirty="0" smtClean="0"/>
              <a:t>, teacher of Greek language (5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grade)</a:t>
            </a:r>
          </a:p>
          <a:p>
            <a:r>
              <a:rPr lang="en-US" sz="2400" b="1" dirty="0" smtClean="0"/>
              <a:t>Dimitra KOTSOU</a:t>
            </a:r>
            <a:r>
              <a:rPr lang="en-US" sz="2400" dirty="0" smtClean="0"/>
              <a:t>, teacher of Greek language (6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grade)</a:t>
            </a:r>
          </a:p>
          <a:p>
            <a:endParaRPr lang="en-US" sz="2400" dirty="0"/>
          </a:p>
          <a:p>
            <a:endParaRPr lang="en-US" sz="2400" dirty="0" smtClean="0"/>
          </a:p>
          <a:p>
            <a:pPr algn="ctr"/>
            <a:r>
              <a:rPr lang="en-US" sz="2400" b="1" u="sng" dirty="0" err="1" smtClean="0"/>
              <a:t>L’équipe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pédagogique</a:t>
            </a:r>
            <a:r>
              <a:rPr lang="en-US" sz="2400" b="1" u="sng" dirty="0" smtClean="0"/>
              <a:t> des planches sur les bateaux du lac </a:t>
            </a:r>
            <a:r>
              <a:rPr lang="en-US" sz="2400" b="1" u="sng" dirty="0" err="1" smtClean="0"/>
              <a:t>Kerkini</a:t>
            </a:r>
            <a:r>
              <a:rPr lang="en-US" sz="2400" b="1" u="sng" dirty="0" smtClean="0"/>
              <a:t>:</a:t>
            </a:r>
          </a:p>
          <a:p>
            <a:endParaRPr lang="en-US" sz="2400" b="1" u="sng" dirty="0" smtClean="0"/>
          </a:p>
          <a:p>
            <a:r>
              <a:rPr lang="en-US" sz="2400" dirty="0" smtClean="0"/>
              <a:t> </a:t>
            </a:r>
            <a:r>
              <a:rPr lang="en-US" sz="2400" b="1" dirty="0" err="1" smtClean="0"/>
              <a:t>Kalliopi</a:t>
            </a:r>
            <a:r>
              <a:rPr lang="en-US" sz="2400" b="1" dirty="0" smtClean="0"/>
              <a:t> KONTSANTINOU</a:t>
            </a:r>
            <a:r>
              <a:rPr lang="en-US" sz="2400" dirty="0" smtClean="0"/>
              <a:t>, chef </a:t>
            </a:r>
            <a:r>
              <a:rPr lang="en-US" sz="2400" dirty="0" err="1" smtClean="0"/>
              <a:t>d’établissement</a:t>
            </a:r>
            <a:r>
              <a:rPr lang="en-US" sz="2400" dirty="0" smtClean="0"/>
              <a:t> de la 2e </a:t>
            </a:r>
            <a:r>
              <a:rPr lang="en-US" sz="2400" dirty="0" err="1" smtClean="0"/>
              <a:t>école</a:t>
            </a:r>
            <a:r>
              <a:rPr lang="en-US" sz="2400" dirty="0" smtClean="0"/>
              <a:t> </a:t>
            </a:r>
            <a:r>
              <a:rPr lang="en-US" sz="2400" dirty="0" err="1" smtClean="0"/>
              <a:t>primaire</a:t>
            </a:r>
            <a:r>
              <a:rPr lang="en-US" sz="2400" dirty="0" smtClean="0"/>
              <a:t> </a:t>
            </a:r>
            <a:r>
              <a:rPr lang="en-US" sz="2400" dirty="0" err="1" smtClean="0"/>
              <a:t>d’Iraklia</a:t>
            </a:r>
            <a:r>
              <a:rPr lang="en-US" sz="2400" dirty="0" smtClean="0"/>
              <a:t>, </a:t>
            </a:r>
            <a:r>
              <a:rPr lang="en-US" sz="2400" dirty="0" err="1" smtClean="0"/>
              <a:t>Grèce</a:t>
            </a:r>
            <a:endParaRPr lang="en-US" sz="2400" dirty="0" smtClean="0"/>
          </a:p>
          <a:p>
            <a:r>
              <a:rPr lang="en-US" sz="2400" b="1" dirty="0" err="1" smtClean="0"/>
              <a:t>Aikaterini</a:t>
            </a:r>
            <a:r>
              <a:rPr lang="en-US" sz="2400" b="1" dirty="0" smtClean="0"/>
              <a:t> SYKA</a:t>
            </a:r>
            <a:r>
              <a:rPr lang="en-US" sz="2400" dirty="0" smtClean="0"/>
              <a:t>, </a:t>
            </a:r>
            <a:r>
              <a:rPr lang="en-US" sz="2400" dirty="0" err="1" smtClean="0"/>
              <a:t>enseignante</a:t>
            </a:r>
            <a:r>
              <a:rPr lang="en-US" sz="2400" dirty="0" smtClean="0"/>
              <a:t> d’art </a:t>
            </a:r>
            <a:r>
              <a:rPr lang="en-US" sz="2400" dirty="0" err="1" smtClean="0"/>
              <a:t>plastiques</a:t>
            </a:r>
            <a:endParaRPr lang="en-US" sz="2400" dirty="0" smtClean="0"/>
          </a:p>
          <a:p>
            <a:r>
              <a:rPr lang="en-US" sz="2400" b="1" dirty="0" err="1" smtClean="0"/>
              <a:t>Stamatoula</a:t>
            </a:r>
            <a:r>
              <a:rPr lang="en-US" sz="2400" b="1" dirty="0" smtClean="0"/>
              <a:t> MAKRYPOULIA</a:t>
            </a:r>
            <a:r>
              <a:rPr lang="en-US" sz="2400" dirty="0" smtClean="0"/>
              <a:t>, </a:t>
            </a:r>
            <a:r>
              <a:rPr lang="en-US" sz="2400" dirty="0" err="1" smtClean="0"/>
              <a:t>enseignante</a:t>
            </a:r>
            <a:r>
              <a:rPr lang="en-US" sz="2400" dirty="0" smtClean="0"/>
              <a:t> de FLE (</a:t>
            </a:r>
            <a:r>
              <a:rPr lang="en-US" sz="2400" dirty="0" err="1" smtClean="0"/>
              <a:t>Français</a:t>
            </a:r>
            <a:r>
              <a:rPr lang="en-US" sz="2400" dirty="0" smtClean="0"/>
              <a:t> Langue </a:t>
            </a:r>
            <a:r>
              <a:rPr lang="en-US" sz="2400" dirty="0" err="1" smtClean="0"/>
              <a:t>Étrangère</a:t>
            </a:r>
            <a:r>
              <a:rPr lang="en-US" sz="2400" dirty="0" smtClean="0"/>
              <a:t>)</a:t>
            </a:r>
          </a:p>
          <a:p>
            <a:r>
              <a:rPr lang="en-US" sz="2400" b="1" dirty="0" err="1" smtClean="0"/>
              <a:t>Ioanna</a:t>
            </a:r>
            <a:r>
              <a:rPr lang="en-US" sz="2400" b="1" dirty="0" smtClean="0"/>
              <a:t> TZOUVARA</a:t>
            </a:r>
            <a:r>
              <a:rPr lang="en-US" sz="2400" dirty="0" smtClean="0"/>
              <a:t>, </a:t>
            </a:r>
            <a:r>
              <a:rPr lang="en-US" sz="2400" dirty="0" err="1" smtClean="0"/>
              <a:t>enseignante</a:t>
            </a:r>
            <a:r>
              <a:rPr lang="en-US" sz="2400" dirty="0" smtClean="0"/>
              <a:t> de langue </a:t>
            </a:r>
            <a:r>
              <a:rPr lang="en-US" sz="2400" dirty="0" err="1" smtClean="0"/>
              <a:t>grecque</a:t>
            </a:r>
            <a:r>
              <a:rPr lang="en-US" sz="2400" dirty="0" smtClean="0"/>
              <a:t> (5e </a:t>
            </a:r>
            <a:r>
              <a:rPr lang="en-US" sz="2400" dirty="0" err="1" smtClean="0"/>
              <a:t>classe</a:t>
            </a:r>
            <a:r>
              <a:rPr lang="en-US" sz="2400" dirty="0" smtClean="0"/>
              <a:t>)</a:t>
            </a:r>
          </a:p>
          <a:p>
            <a:r>
              <a:rPr lang="en-US" sz="2400" b="1" dirty="0" smtClean="0"/>
              <a:t>Dimitra KOTSOU</a:t>
            </a:r>
            <a:r>
              <a:rPr lang="en-US" sz="2400" dirty="0" smtClean="0"/>
              <a:t>, </a:t>
            </a:r>
            <a:r>
              <a:rPr lang="en-US" sz="2400" dirty="0" err="1" smtClean="0"/>
              <a:t>enseignante</a:t>
            </a:r>
            <a:r>
              <a:rPr lang="en-US" sz="2400" dirty="0" smtClean="0"/>
              <a:t> de langue </a:t>
            </a:r>
            <a:r>
              <a:rPr lang="en-US" sz="2400" dirty="0" err="1" smtClean="0"/>
              <a:t>grecque</a:t>
            </a:r>
            <a:r>
              <a:rPr lang="en-US" sz="2400" dirty="0" smtClean="0"/>
              <a:t> (6e </a:t>
            </a:r>
            <a:r>
              <a:rPr lang="en-US" sz="2400" dirty="0" err="1" smtClean="0"/>
              <a:t>classe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l-GR" sz="24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18" y="246404"/>
            <a:ext cx="2565719" cy="7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5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95957" y="5388318"/>
            <a:ext cx="3659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</a:t>
            </a:r>
            <a:r>
              <a:rPr lang="fr-C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fr-CA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</a:t>
            </a:r>
            <a:r>
              <a:rPr lang="fr-C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!!!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024236" y="520226"/>
            <a:ext cx="486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Ευχαριστούμε!!!!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442325" y="1275694"/>
            <a:ext cx="2323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Merci!!!!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7618430" y="3977531"/>
            <a:ext cx="3416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Obrigado!!!</a:t>
            </a:r>
            <a:endParaRPr lang="el-GR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1" y="1861974"/>
            <a:ext cx="2198388" cy="3158002"/>
          </a:xfrm>
          <a:prstGeom prst="rect">
            <a:avLst/>
          </a:prstGeom>
        </p:spPr>
      </p:pic>
      <p:pic>
        <p:nvPicPr>
          <p:cNvPr id="8" name="Google Shape;3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404" y="5595444"/>
            <a:ext cx="4000500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5554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83881"/>
            <a:ext cx="9305924" cy="6226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4059019"/>
            <a:ext cx="547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B050"/>
                </a:solidFill>
              </a:rPr>
              <a:t>Serrès est une ville en Macédoine centrale, au nord de la Grèce. La région de Serrès est connue pour le lac </a:t>
            </a:r>
            <a:r>
              <a:rPr lang="fr-CA" sz="2400" b="1" dirty="0" err="1" smtClean="0">
                <a:solidFill>
                  <a:srgbClr val="00B050"/>
                </a:solidFill>
              </a:rPr>
              <a:t>Kerkini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4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86" y="466725"/>
            <a:ext cx="10314239" cy="5810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7675" y="3838575"/>
            <a:ext cx="3238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B050"/>
                </a:solidFill>
              </a:rPr>
              <a:t>La 2</a:t>
            </a:r>
            <a:r>
              <a:rPr lang="fr-CA" sz="2400" b="1" baseline="30000" dirty="0" smtClean="0">
                <a:solidFill>
                  <a:srgbClr val="00B050"/>
                </a:solidFill>
              </a:rPr>
              <a:t>e</a:t>
            </a:r>
            <a:r>
              <a:rPr lang="fr-CA" sz="2400" b="1" dirty="0" smtClean="0">
                <a:solidFill>
                  <a:srgbClr val="00B050"/>
                </a:solidFill>
              </a:rPr>
              <a:t> école primaire d’</a:t>
            </a:r>
            <a:r>
              <a:rPr lang="fr-CA" sz="2400" b="1" dirty="0" err="1" smtClean="0">
                <a:solidFill>
                  <a:srgbClr val="00B050"/>
                </a:solidFill>
              </a:rPr>
              <a:t>Iraklia</a:t>
            </a:r>
            <a:r>
              <a:rPr lang="fr-CA" sz="2400" b="1" dirty="0" smtClean="0">
                <a:solidFill>
                  <a:srgbClr val="00B050"/>
                </a:solidFill>
              </a:rPr>
              <a:t> se trouve à 30 km de la ville de Serrès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9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1399958"/>
            <a:ext cx="82867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solidFill>
                  <a:schemeClr val="accent1"/>
                </a:solidFill>
              </a:rPr>
              <a:t>N.E.C.C.A. </a:t>
            </a:r>
            <a:r>
              <a:rPr lang="fr-CA" sz="3200" b="1" dirty="0" err="1" smtClean="0">
                <a:solidFill>
                  <a:schemeClr val="accent1"/>
                </a:solidFill>
              </a:rPr>
              <a:t>helped</a:t>
            </a:r>
            <a:r>
              <a:rPr lang="fr-CA" sz="3200" b="1" dirty="0" smtClean="0">
                <a:solidFill>
                  <a:schemeClr val="accent1"/>
                </a:solidFill>
              </a:rPr>
              <a:t> us </a:t>
            </a:r>
            <a:r>
              <a:rPr lang="fr-CA" sz="3200" b="1" dirty="0" err="1" smtClean="0">
                <a:solidFill>
                  <a:schemeClr val="accent1"/>
                </a:solidFill>
              </a:rPr>
              <a:t>with</a:t>
            </a:r>
            <a:r>
              <a:rPr lang="fr-CA" sz="3200" b="1" dirty="0" smtClean="0">
                <a:solidFill>
                  <a:schemeClr val="accent1"/>
                </a:solidFill>
              </a:rPr>
              <a:t> the </a:t>
            </a:r>
            <a:r>
              <a:rPr lang="fr-CA" sz="3200" b="1" dirty="0">
                <a:solidFill>
                  <a:schemeClr val="accent5"/>
                </a:solidFill>
              </a:rPr>
              <a:t>P</a:t>
            </a:r>
            <a:r>
              <a:rPr lang="en-US" sz="3200" b="1" dirty="0" err="1" smtClean="0">
                <a:solidFill>
                  <a:schemeClr val="accent5"/>
                </a:solidFill>
              </a:rPr>
              <a:t>roject</a:t>
            </a:r>
            <a:r>
              <a:rPr lang="en-US" sz="3200" b="1" dirty="0" smtClean="0">
                <a:solidFill>
                  <a:schemeClr val="accent5"/>
                </a:solidFill>
              </a:rPr>
              <a:t> of Boat signs</a:t>
            </a:r>
            <a:r>
              <a:rPr lang="en-US" sz="3200" b="1" dirty="0" smtClean="0">
                <a:solidFill>
                  <a:schemeClr val="accent1"/>
                </a:solidFill>
              </a:rPr>
              <a:t> representing fauna and flora of Lake </a:t>
            </a:r>
            <a:r>
              <a:rPr lang="en-US" sz="3200" b="1" dirty="0" err="1" smtClean="0">
                <a:solidFill>
                  <a:schemeClr val="accent1"/>
                </a:solidFill>
              </a:rPr>
              <a:t>Kerkini</a:t>
            </a:r>
            <a:r>
              <a:rPr lang="en-US" sz="3200" b="1" dirty="0" smtClean="0">
                <a:solidFill>
                  <a:schemeClr val="accent1"/>
                </a:solidFill>
              </a:rPr>
              <a:t>.</a:t>
            </a:r>
          </a:p>
          <a:p>
            <a:endParaRPr lang="en-US" sz="3200" b="1" dirty="0"/>
          </a:p>
          <a:p>
            <a:r>
              <a:rPr lang="en-US" sz="3200" b="1" dirty="0" smtClean="0">
                <a:solidFill>
                  <a:schemeClr val="accent1"/>
                </a:solidFill>
              </a:rPr>
              <a:t> N.E.C.C.A. nous a aid</a:t>
            </a:r>
            <a:r>
              <a:rPr lang="fr-CA" sz="3200" b="1" dirty="0" err="1" smtClean="0">
                <a:solidFill>
                  <a:schemeClr val="accent1"/>
                </a:solidFill>
              </a:rPr>
              <a:t>és</a:t>
            </a:r>
            <a:r>
              <a:rPr lang="en-US" sz="3200" b="1" dirty="0" smtClean="0">
                <a:solidFill>
                  <a:schemeClr val="accent1"/>
                </a:solidFill>
              </a:rPr>
              <a:t> avec le </a:t>
            </a:r>
            <a:r>
              <a:rPr lang="en-US" sz="3200" b="1" dirty="0" err="1" smtClean="0">
                <a:solidFill>
                  <a:schemeClr val="accent5"/>
                </a:solidFill>
              </a:rPr>
              <a:t>Projet</a:t>
            </a:r>
            <a:r>
              <a:rPr lang="en-US" sz="3200" b="1" dirty="0" smtClean="0">
                <a:solidFill>
                  <a:schemeClr val="accent5"/>
                </a:solidFill>
              </a:rPr>
              <a:t> des planches aux </a:t>
            </a:r>
            <a:r>
              <a:rPr lang="en-US" sz="3200" b="1" dirty="0" err="1" smtClean="0">
                <a:solidFill>
                  <a:schemeClr val="accent5"/>
                </a:solidFill>
              </a:rPr>
              <a:t>barques</a:t>
            </a:r>
            <a:r>
              <a:rPr lang="en-US" sz="3200" b="1" dirty="0" smtClean="0">
                <a:solidFill>
                  <a:schemeClr val="accent5"/>
                </a:solidFill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</a:rPr>
              <a:t>représentant</a:t>
            </a:r>
            <a:r>
              <a:rPr lang="en-US" sz="3200" b="1" dirty="0" smtClean="0">
                <a:solidFill>
                  <a:schemeClr val="accent1"/>
                </a:solidFill>
              </a:rPr>
              <a:t> le </a:t>
            </a:r>
            <a:r>
              <a:rPr lang="en-US" sz="3200" b="1" dirty="0" err="1" smtClean="0">
                <a:solidFill>
                  <a:schemeClr val="accent1"/>
                </a:solidFill>
              </a:rPr>
              <a:t>faune</a:t>
            </a:r>
            <a:r>
              <a:rPr lang="en-US" sz="3200" b="1" dirty="0" smtClean="0">
                <a:solidFill>
                  <a:schemeClr val="accent1"/>
                </a:solidFill>
              </a:rPr>
              <a:t> et la </a:t>
            </a:r>
            <a:r>
              <a:rPr lang="en-US" sz="3200" b="1" dirty="0" err="1" smtClean="0">
                <a:solidFill>
                  <a:schemeClr val="accent1"/>
                </a:solidFill>
              </a:rPr>
              <a:t>flrore</a:t>
            </a:r>
            <a:r>
              <a:rPr lang="en-US" sz="3200" b="1" dirty="0" smtClean="0">
                <a:solidFill>
                  <a:schemeClr val="accent1"/>
                </a:solidFill>
              </a:rPr>
              <a:t> du lac </a:t>
            </a:r>
            <a:r>
              <a:rPr lang="en-US" sz="3200" b="1" dirty="0" err="1" smtClean="0">
                <a:solidFill>
                  <a:schemeClr val="accent1"/>
                </a:solidFill>
              </a:rPr>
              <a:t>Kerkini</a:t>
            </a:r>
            <a:r>
              <a:rPr lang="en-US" sz="3200" b="1" dirty="0" smtClean="0">
                <a:solidFill>
                  <a:schemeClr val="accent1"/>
                </a:solidFill>
              </a:rPr>
              <a:t>.</a:t>
            </a:r>
            <a:endParaRPr lang="el-GR" sz="3200" b="1" dirty="0">
              <a:solidFill>
                <a:schemeClr val="accent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76" y="199808"/>
            <a:ext cx="2575783" cy="53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69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928" y="300173"/>
            <a:ext cx="115728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 this project we made with the help of </a:t>
            </a:r>
            <a:r>
              <a:rPr lang="en-US" sz="3200" u="sng" dirty="0" smtClean="0"/>
              <a:t>art teacher </a:t>
            </a:r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FF0000"/>
                </a:solidFill>
              </a:rPr>
              <a:t>picture </a:t>
            </a:r>
            <a:r>
              <a:rPr lang="en-US" sz="3200" dirty="0" smtClean="0"/>
              <a:t>and thanks to the </a:t>
            </a:r>
            <a:r>
              <a:rPr lang="en-US" sz="3200" u="sng" dirty="0" smtClean="0"/>
              <a:t>teachers of Greek and French language </a:t>
            </a:r>
            <a:r>
              <a:rPr lang="en-US" sz="3200" dirty="0" smtClean="0"/>
              <a:t>we wrote a </a:t>
            </a:r>
            <a:r>
              <a:rPr lang="en-US" sz="3200" dirty="0" smtClean="0">
                <a:solidFill>
                  <a:srgbClr val="FF0000"/>
                </a:solidFill>
              </a:rPr>
              <a:t>haiku poem about fauna and flora of </a:t>
            </a:r>
            <a:r>
              <a:rPr lang="en-US" sz="3200" dirty="0" err="1" smtClean="0">
                <a:solidFill>
                  <a:srgbClr val="FF0000"/>
                </a:solidFill>
              </a:rPr>
              <a:t>Kerkini</a:t>
            </a:r>
            <a:r>
              <a:rPr lang="en-US" sz="3200" dirty="0" smtClean="0">
                <a:solidFill>
                  <a:srgbClr val="FF0000"/>
                </a:solidFill>
              </a:rPr>
              <a:t> Lake </a:t>
            </a:r>
            <a:r>
              <a:rPr lang="en-US" sz="3200" dirty="0" smtClean="0"/>
              <a:t>in order to create signs that will stand </a:t>
            </a:r>
            <a:r>
              <a:rPr lang="en-US" sz="3200" dirty="0" smtClean="0">
                <a:solidFill>
                  <a:srgbClr val="FF0000"/>
                </a:solidFill>
              </a:rPr>
              <a:t>on boats </a:t>
            </a:r>
            <a:r>
              <a:rPr lang="en-US" sz="3200" dirty="0" smtClean="0"/>
              <a:t>which the tour of </a:t>
            </a:r>
            <a:r>
              <a:rPr lang="en-US" sz="3200" dirty="0" err="1" smtClean="0"/>
              <a:t>Kerkini</a:t>
            </a:r>
            <a:r>
              <a:rPr lang="en-US" sz="3200" dirty="0" smtClean="0"/>
              <a:t> Lake. </a:t>
            </a:r>
            <a:r>
              <a:rPr lang="fr-CA" sz="3200" dirty="0" smtClean="0"/>
              <a:t>Our </a:t>
            </a:r>
            <a:r>
              <a:rPr lang="fr-CA" sz="3200" u="sng" dirty="0" err="1" smtClean="0"/>
              <a:t>head</a:t>
            </a:r>
            <a:r>
              <a:rPr lang="fr-CA" sz="3200" u="sng" dirty="0" smtClean="0"/>
              <a:t> master</a:t>
            </a:r>
            <a:r>
              <a:rPr lang="fr-CA" sz="3200" dirty="0" smtClean="0"/>
              <a:t> </a:t>
            </a:r>
            <a:r>
              <a:rPr lang="fr-CA" sz="3200" dirty="0" err="1" smtClean="0"/>
              <a:t>helped</a:t>
            </a:r>
            <a:r>
              <a:rPr lang="fr-CA" sz="3200" dirty="0" smtClean="0"/>
              <a:t> us </a:t>
            </a:r>
            <a:r>
              <a:rPr lang="fr-CA" sz="3200" dirty="0" err="1" smtClean="0"/>
              <a:t>with</a:t>
            </a:r>
            <a:r>
              <a:rPr lang="fr-CA" sz="3200" dirty="0" smtClean="0"/>
              <a:t> the coordination of the </a:t>
            </a:r>
            <a:r>
              <a:rPr lang="fr-CA" sz="3200" dirty="0" err="1" smtClean="0"/>
              <a:t>project</a:t>
            </a:r>
            <a:r>
              <a:rPr lang="fr-CA" sz="3200" dirty="0" smtClean="0"/>
              <a:t>.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Pour </a:t>
            </a:r>
            <a:r>
              <a:rPr lang="en-US" sz="3200" dirty="0" err="1" smtClean="0"/>
              <a:t>ce</a:t>
            </a:r>
            <a:r>
              <a:rPr lang="en-US" sz="3200" dirty="0" smtClean="0"/>
              <a:t> </a:t>
            </a:r>
            <a:r>
              <a:rPr lang="en-US" sz="3200" dirty="0" err="1" smtClean="0"/>
              <a:t>projet</a:t>
            </a:r>
            <a:r>
              <a:rPr lang="en-US" sz="3200" dirty="0" smtClean="0"/>
              <a:t> et avec </a:t>
            </a:r>
            <a:r>
              <a:rPr lang="en-US" sz="3200" dirty="0" err="1" smtClean="0"/>
              <a:t>l’aide</a:t>
            </a:r>
            <a:r>
              <a:rPr lang="en-US" sz="3200" dirty="0" smtClean="0"/>
              <a:t> de la </a:t>
            </a:r>
            <a:r>
              <a:rPr lang="en-US" sz="3200" u="sng" dirty="0" smtClean="0"/>
              <a:t>prof des arts </a:t>
            </a:r>
            <a:r>
              <a:rPr lang="en-US" sz="3200" u="sng" dirty="0" err="1" smtClean="0"/>
              <a:t>plastiques</a:t>
            </a:r>
            <a:r>
              <a:rPr lang="en-US" sz="3200" u="sng" dirty="0" smtClean="0"/>
              <a:t> </a:t>
            </a:r>
            <a:r>
              <a:rPr lang="en-US" sz="3200" dirty="0" smtClean="0"/>
              <a:t>nous </a:t>
            </a:r>
            <a:r>
              <a:rPr lang="en-US" sz="3200" dirty="0" err="1" smtClean="0"/>
              <a:t>avons</a:t>
            </a:r>
            <a:r>
              <a:rPr lang="en-US" sz="3200" dirty="0" smtClean="0"/>
              <a:t> fait un </a:t>
            </a:r>
            <a:r>
              <a:rPr lang="en-US" sz="3200" dirty="0" smtClean="0">
                <a:solidFill>
                  <a:srgbClr val="FF0000"/>
                </a:solidFill>
              </a:rPr>
              <a:t>dessin</a:t>
            </a:r>
            <a:r>
              <a:rPr lang="en-US" sz="3200" dirty="0" smtClean="0"/>
              <a:t> et grâce aux </a:t>
            </a:r>
            <a:r>
              <a:rPr lang="en-US" sz="3200" u="sng" dirty="0" smtClean="0"/>
              <a:t>profs de langue </a:t>
            </a:r>
            <a:r>
              <a:rPr lang="en-US" sz="3200" u="sng" dirty="0" err="1" smtClean="0"/>
              <a:t>grecque</a:t>
            </a:r>
            <a:r>
              <a:rPr lang="en-US" sz="3200" u="sng" dirty="0" smtClean="0"/>
              <a:t> et de FLE </a:t>
            </a:r>
            <a:r>
              <a:rPr lang="en-US" sz="3200" dirty="0" smtClean="0"/>
              <a:t>nous </a:t>
            </a:r>
            <a:r>
              <a:rPr lang="en-US" sz="3200" dirty="0" err="1" smtClean="0"/>
              <a:t>avons</a:t>
            </a:r>
            <a:r>
              <a:rPr lang="en-US" sz="3200" dirty="0" smtClean="0"/>
              <a:t> </a:t>
            </a:r>
            <a:r>
              <a:rPr lang="en-US" sz="3200" dirty="0" err="1" smtClean="0"/>
              <a:t>écrit</a:t>
            </a:r>
            <a:r>
              <a:rPr lang="en-US" sz="3200" dirty="0" smtClean="0"/>
              <a:t> un </a:t>
            </a:r>
            <a:r>
              <a:rPr lang="en-US" sz="3200" dirty="0" err="1" smtClean="0">
                <a:solidFill>
                  <a:srgbClr val="FF0000"/>
                </a:solidFill>
              </a:rPr>
              <a:t>poème</a:t>
            </a:r>
            <a:r>
              <a:rPr lang="en-US" sz="3200" dirty="0" smtClean="0">
                <a:solidFill>
                  <a:srgbClr val="FF0000"/>
                </a:solidFill>
              </a:rPr>
              <a:t> haiku sur le </a:t>
            </a:r>
            <a:r>
              <a:rPr lang="en-US" sz="3200" dirty="0" err="1" smtClean="0">
                <a:solidFill>
                  <a:srgbClr val="FF0000"/>
                </a:solidFill>
              </a:rPr>
              <a:t>faune</a:t>
            </a:r>
            <a:r>
              <a:rPr lang="en-US" sz="3200" dirty="0" smtClean="0">
                <a:solidFill>
                  <a:srgbClr val="FF0000"/>
                </a:solidFill>
              </a:rPr>
              <a:t> et la </a:t>
            </a:r>
            <a:r>
              <a:rPr lang="en-US" sz="3200" dirty="0" err="1" smtClean="0">
                <a:solidFill>
                  <a:srgbClr val="FF0000"/>
                </a:solidFill>
              </a:rPr>
              <a:t>flore</a:t>
            </a:r>
            <a:r>
              <a:rPr lang="en-US" sz="3200" dirty="0" smtClean="0">
                <a:solidFill>
                  <a:srgbClr val="FF0000"/>
                </a:solidFill>
              </a:rPr>
              <a:t> du lac </a:t>
            </a:r>
            <a:r>
              <a:rPr lang="en-US" sz="3200" dirty="0" err="1" smtClean="0">
                <a:solidFill>
                  <a:srgbClr val="FF0000"/>
                </a:solidFill>
              </a:rPr>
              <a:t>Kerkini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dans</a:t>
            </a:r>
            <a:r>
              <a:rPr lang="en-US" sz="3200" dirty="0" smtClean="0"/>
              <a:t> le but de </a:t>
            </a:r>
            <a:r>
              <a:rPr lang="en-US" sz="3200" dirty="0" err="1" smtClean="0"/>
              <a:t>créer</a:t>
            </a:r>
            <a:r>
              <a:rPr lang="en-US" sz="3200" dirty="0" smtClean="0"/>
              <a:t> des planches qui </a:t>
            </a:r>
            <a:r>
              <a:rPr lang="en-US" sz="3200" dirty="0" err="1" smtClean="0"/>
              <a:t>vont</a:t>
            </a:r>
            <a:r>
              <a:rPr lang="en-US" sz="3200" dirty="0" smtClean="0"/>
              <a:t> </a:t>
            </a:r>
            <a:r>
              <a:rPr lang="en-US" sz="3200" dirty="0" err="1" smtClean="0"/>
              <a:t>être</a:t>
            </a:r>
            <a:r>
              <a:rPr lang="en-US" sz="3200" dirty="0" smtClean="0"/>
              <a:t> </a:t>
            </a:r>
            <a:r>
              <a:rPr lang="en-US" sz="3200" dirty="0" err="1" smtClean="0"/>
              <a:t>posées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sur des </a:t>
            </a:r>
            <a:r>
              <a:rPr lang="en-US" sz="3200" dirty="0" err="1" smtClean="0">
                <a:solidFill>
                  <a:srgbClr val="FF0000"/>
                </a:solidFill>
              </a:rPr>
              <a:t>barques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qui font le tour du Lac </a:t>
            </a:r>
            <a:r>
              <a:rPr lang="en-US" sz="3200" dirty="0" err="1" smtClean="0"/>
              <a:t>Kerkini</a:t>
            </a:r>
            <a:r>
              <a:rPr lang="en-US" sz="3200" dirty="0" smtClean="0"/>
              <a:t>. Notre </a:t>
            </a:r>
            <a:r>
              <a:rPr lang="en-US" sz="3200" u="sng" dirty="0" smtClean="0"/>
              <a:t>chef </a:t>
            </a:r>
            <a:r>
              <a:rPr lang="en-US" sz="3200" u="sng" dirty="0" err="1" smtClean="0"/>
              <a:t>d’établissement</a:t>
            </a:r>
            <a:r>
              <a:rPr lang="en-US" sz="3200" u="sng" dirty="0" smtClean="0"/>
              <a:t> </a:t>
            </a:r>
            <a:r>
              <a:rPr lang="en-US" sz="3200" dirty="0" smtClean="0"/>
              <a:t>nous a </a:t>
            </a:r>
            <a:r>
              <a:rPr lang="en-US" sz="3200" dirty="0" err="1" smtClean="0"/>
              <a:t>aidés</a:t>
            </a:r>
            <a:r>
              <a:rPr lang="en-US" sz="3200" dirty="0" smtClean="0"/>
              <a:t> avec la coordination du </a:t>
            </a:r>
            <a:r>
              <a:rPr lang="en-US" sz="3200" dirty="0" err="1" smtClean="0"/>
              <a:t>projet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958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1" y="296092"/>
            <a:ext cx="112253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FF0000"/>
                </a:solidFill>
              </a:rPr>
              <a:t>Haïku, </a:t>
            </a:r>
            <a:r>
              <a:rPr lang="en-US" sz="2400" b="1" dirty="0" smtClean="0">
                <a:solidFill>
                  <a:srgbClr val="FF0000"/>
                </a:solidFill>
              </a:rPr>
              <a:t>Japanese poem</a:t>
            </a:r>
            <a:r>
              <a:rPr lang="en-US" sz="2400" dirty="0" smtClean="0"/>
              <a:t>, is the smallest  poem that exists. It is made of </a:t>
            </a:r>
            <a:r>
              <a:rPr lang="en-US" sz="2400" b="1" dirty="0" smtClean="0">
                <a:solidFill>
                  <a:srgbClr val="FF0000"/>
                </a:solidFill>
              </a:rPr>
              <a:t>3 verses with 17 syllables in total.</a:t>
            </a:r>
          </a:p>
          <a:p>
            <a:r>
              <a:rPr lang="en-US" sz="2400" dirty="0" smtClean="0"/>
              <a:t>The first verse has 5 syllables.</a:t>
            </a:r>
          </a:p>
          <a:p>
            <a:r>
              <a:rPr lang="en-US" sz="2400" dirty="0" smtClean="0"/>
              <a:t>The second verse has 7 syllables.</a:t>
            </a:r>
          </a:p>
          <a:p>
            <a:r>
              <a:rPr lang="en-US" sz="2400" dirty="0" smtClean="0"/>
              <a:t>The third verse has 5 syllables.</a:t>
            </a:r>
          </a:p>
          <a:p>
            <a:endParaRPr lang="en-US" sz="2400" dirty="0"/>
          </a:p>
          <a:p>
            <a:r>
              <a:rPr lang="en-US" sz="2400" dirty="0" smtClean="0"/>
              <a:t>With the </a:t>
            </a:r>
            <a:r>
              <a:rPr lang="en-US" sz="2400" dirty="0" err="1" smtClean="0"/>
              <a:t>haïku</a:t>
            </a:r>
            <a:r>
              <a:rPr lang="en-US" sz="2400" dirty="0" smtClean="0"/>
              <a:t> poem, we express in words a </a:t>
            </a:r>
            <a:r>
              <a:rPr lang="en-US" sz="2400" b="1" dirty="0" smtClean="0">
                <a:solidFill>
                  <a:srgbClr val="FF0000"/>
                </a:solidFill>
              </a:rPr>
              <a:t>picture of nature </a:t>
            </a:r>
            <a:r>
              <a:rPr lang="en-US" sz="2400" dirty="0" smtClean="0"/>
              <a:t>as well as our </a:t>
            </a:r>
            <a:r>
              <a:rPr lang="en-US" sz="2400" b="1" dirty="0" smtClean="0">
                <a:solidFill>
                  <a:srgbClr val="FF0000"/>
                </a:solidFill>
              </a:rPr>
              <a:t>emotions</a:t>
            </a:r>
            <a:r>
              <a:rPr lang="en-US" sz="2400" dirty="0" smtClean="0"/>
              <a:t>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dirty="0" smtClean="0">
                <a:solidFill>
                  <a:srgbClr val="FF0000"/>
                </a:solidFill>
              </a:rPr>
              <a:t>Haïku, poème japonais</a:t>
            </a:r>
            <a:r>
              <a:rPr lang="fr-CA" sz="2400" dirty="0" smtClean="0"/>
              <a:t>, c’est le plus petit poème qui existe. Il est composé de </a:t>
            </a:r>
            <a:r>
              <a:rPr lang="fr-CA" sz="2400" b="1" dirty="0" smtClean="0">
                <a:solidFill>
                  <a:srgbClr val="FF0000"/>
                </a:solidFill>
              </a:rPr>
              <a:t>3 vers avec 17 syllabes au total</a:t>
            </a:r>
            <a:r>
              <a:rPr lang="fr-CA" sz="2400" dirty="0" smtClean="0"/>
              <a:t>.</a:t>
            </a:r>
          </a:p>
          <a:p>
            <a:r>
              <a:rPr lang="fr-CA" sz="2400" dirty="0" smtClean="0"/>
              <a:t>Le premier vers contient 5 syllabes</a:t>
            </a:r>
          </a:p>
          <a:p>
            <a:r>
              <a:rPr lang="fr-CA" sz="2400" dirty="0" smtClean="0"/>
              <a:t>Le deuxième vers contient 7 syllabes</a:t>
            </a:r>
          </a:p>
          <a:p>
            <a:r>
              <a:rPr lang="fr-CA" sz="2400" dirty="0" smtClean="0"/>
              <a:t>Le troisième vers contient 5 syllabes.</a:t>
            </a:r>
          </a:p>
          <a:p>
            <a:endParaRPr lang="fr-CA" sz="2400" dirty="0" smtClean="0"/>
          </a:p>
          <a:p>
            <a:r>
              <a:rPr lang="fr-CA" sz="2400" dirty="0" smtClean="0"/>
              <a:t>Avec le poème haïku, on fait valoir une </a:t>
            </a:r>
            <a:r>
              <a:rPr lang="fr-CA" sz="2400" b="1" dirty="0" smtClean="0">
                <a:solidFill>
                  <a:srgbClr val="FF0000"/>
                </a:solidFill>
              </a:rPr>
              <a:t>image de la nature </a:t>
            </a:r>
            <a:r>
              <a:rPr lang="fr-CA" sz="2400" dirty="0" smtClean="0"/>
              <a:t>et on exprime des </a:t>
            </a:r>
            <a:r>
              <a:rPr lang="fr-CA" sz="2400" b="1" dirty="0" smtClean="0">
                <a:solidFill>
                  <a:srgbClr val="FF0000"/>
                </a:solidFill>
              </a:rPr>
              <a:t>sentiments</a:t>
            </a:r>
            <a:r>
              <a:rPr lang="fr-CA" sz="2400" dirty="0" smtClean="0"/>
              <a:t>.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xmlns="" val="388466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1352550"/>
            <a:ext cx="108108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 each sign there is a </a:t>
            </a:r>
            <a:r>
              <a:rPr lang="en-US" sz="3200" b="1" dirty="0" err="1"/>
              <a:t>qr</a:t>
            </a:r>
            <a:r>
              <a:rPr lang="en-US" sz="3200" b="1" dirty="0"/>
              <a:t> code </a:t>
            </a:r>
            <a:r>
              <a:rPr lang="en-US" sz="3200" dirty="0"/>
              <a:t>that is linked to the site of the </a:t>
            </a:r>
            <a:r>
              <a:rPr lang="en-US" sz="3200" b="1" dirty="0">
                <a:hlinkClick r:id="rId2"/>
              </a:rPr>
              <a:t>2</a:t>
            </a:r>
            <a:r>
              <a:rPr lang="en-US" sz="3200" b="1" baseline="30000" dirty="0">
                <a:hlinkClick r:id="rId2"/>
              </a:rPr>
              <a:t>nd</a:t>
            </a:r>
            <a:r>
              <a:rPr lang="en-US" sz="3200" b="1" dirty="0">
                <a:hlinkClick r:id="rId2"/>
              </a:rPr>
              <a:t> primary school of </a:t>
            </a:r>
            <a:r>
              <a:rPr lang="en-US" sz="3200" b="1" dirty="0" err="1">
                <a:hlinkClick r:id="rId2"/>
              </a:rPr>
              <a:t>Iraklia</a:t>
            </a:r>
            <a:r>
              <a:rPr lang="en-US" sz="3200" dirty="0"/>
              <a:t>. When visitors scan the </a:t>
            </a:r>
            <a:r>
              <a:rPr lang="en-US" sz="3200" dirty="0" err="1"/>
              <a:t>qr</a:t>
            </a:r>
            <a:r>
              <a:rPr lang="en-US" sz="3200" dirty="0"/>
              <a:t> code, they will be able to read </a:t>
            </a:r>
            <a:r>
              <a:rPr lang="en-US" sz="3200" b="1" dirty="0" smtClean="0"/>
              <a:t>articles</a:t>
            </a:r>
            <a:r>
              <a:rPr lang="en-US" sz="3200" dirty="0" smtClean="0"/>
              <a:t> containing more information </a:t>
            </a:r>
            <a:r>
              <a:rPr lang="en-US" sz="3200" dirty="0"/>
              <a:t>about fauna and flora in Greek, English and French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Sur </a:t>
            </a:r>
            <a:r>
              <a:rPr lang="en-US" sz="3200" dirty="0" err="1" smtClean="0"/>
              <a:t>chaque</a:t>
            </a:r>
            <a:r>
              <a:rPr lang="en-US" sz="3200" dirty="0" smtClean="0"/>
              <a:t> </a:t>
            </a:r>
            <a:r>
              <a:rPr lang="en-US" sz="3200" dirty="0" err="1" smtClean="0"/>
              <a:t>planche</a:t>
            </a:r>
            <a:r>
              <a:rPr lang="en-US" sz="3200" dirty="0" smtClean="0"/>
              <a:t> </a:t>
            </a:r>
            <a:r>
              <a:rPr lang="en-US" sz="3200" dirty="0" err="1" smtClean="0"/>
              <a:t>il</a:t>
            </a:r>
            <a:r>
              <a:rPr lang="en-US" sz="3200" dirty="0" smtClean="0"/>
              <a:t> y a un </a:t>
            </a:r>
            <a:r>
              <a:rPr lang="en-US" sz="3200" dirty="0" err="1" smtClean="0"/>
              <a:t>qr</a:t>
            </a:r>
            <a:r>
              <a:rPr lang="en-US" sz="3200" dirty="0" smtClean="0"/>
              <a:t> code </a:t>
            </a:r>
            <a:r>
              <a:rPr lang="en-US" sz="3200" dirty="0" err="1" smtClean="0"/>
              <a:t>lié</a:t>
            </a:r>
            <a:r>
              <a:rPr lang="en-US" sz="3200" dirty="0" smtClean="0"/>
              <a:t> au site de la </a:t>
            </a:r>
            <a:r>
              <a:rPr lang="en-US" sz="3200" b="1" dirty="0" smtClean="0">
                <a:hlinkClick r:id="rId2"/>
              </a:rPr>
              <a:t>2e </a:t>
            </a:r>
            <a:r>
              <a:rPr lang="en-US" sz="3200" b="1" dirty="0" err="1" smtClean="0">
                <a:hlinkClick r:id="rId2"/>
              </a:rPr>
              <a:t>école</a:t>
            </a:r>
            <a:r>
              <a:rPr lang="en-US" sz="3200" b="1" dirty="0" smtClean="0">
                <a:hlinkClick r:id="rId2"/>
              </a:rPr>
              <a:t> </a:t>
            </a:r>
            <a:r>
              <a:rPr lang="en-US" sz="3200" b="1" dirty="0" err="1" smtClean="0">
                <a:hlinkClick r:id="rId2"/>
              </a:rPr>
              <a:t>primaire</a:t>
            </a:r>
            <a:r>
              <a:rPr lang="en-US" sz="3200" b="1" dirty="0" smtClean="0">
                <a:hlinkClick r:id="rId2"/>
              </a:rPr>
              <a:t> </a:t>
            </a:r>
            <a:r>
              <a:rPr lang="en-US" sz="3200" b="1" dirty="0" err="1" smtClean="0">
                <a:hlinkClick r:id="rId2"/>
              </a:rPr>
              <a:t>d’Iraklia</a:t>
            </a:r>
            <a:r>
              <a:rPr lang="en-US" sz="3200" b="1" dirty="0" smtClean="0">
                <a:hlinkClick r:id="rId2"/>
              </a:rPr>
              <a:t>.</a:t>
            </a:r>
            <a:r>
              <a:rPr lang="en-US" sz="3200" dirty="0" smtClean="0"/>
              <a:t> </a:t>
            </a:r>
            <a:r>
              <a:rPr lang="en-US" sz="3200" dirty="0" err="1" smtClean="0"/>
              <a:t>Quand</a:t>
            </a:r>
            <a:r>
              <a:rPr lang="en-US" sz="3200" dirty="0" smtClean="0"/>
              <a:t> les </a:t>
            </a:r>
            <a:r>
              <a:rPr lang="en-US" sz="3200" dirty="0" err="1" smtClean="0"/>
              <a:t>visiteurs</a:t>
            </a:r>
            <a:r>
              <a:rPr lang="en-US" sz="3200" dirty="0" smtClean="0"/>
              <a:t> </a:t>
            </a:r>
            <a:r>
              <a:rPr lang="en-US" sz="3200" dirty="0" err="1" smtClean="0"/>
              <a:t>scannent</a:t>
            </a:r>
            <a:r>
              <a:rPr lang="en-US" sz="3200" dirty="0" smtClean="0"/>
              <a:t> le </a:t>
            </a:r>
            <a:r>
              <a:rPr lang="en-US" sz="3200" dirty="0" err="1" smtClean="0"/>
              <a:t>qr</a:t>
            </a:r>
            <a:r>
              <a:rPr lang="en-US" sz="3200" dirty="0" smtClean="0"/>
              <a:t> code, </a:t>
            </a:r>
            <a:r>
              <a:rPr lang="en-US" sz="3200" dirty="0" err="1" smtClean="0"/>
              <a:t>ils</a:t>
            </a:r>
            <a:r>
              <a:rPr lang="en-US" sz="3200" dirty="0" smtClean="0"/>
              <a:t> </a:t>
            </a:r>
            <a:r>
              <a:rPr lang="en-US" sz="3200" dirty="0" err="1" smtClean="0"/>
              <a:t>seront</a:t>
            </a:r>
            <a:r>
              <a:rPr lang="en-US" sz="3200" dirty="0" smtClean="0"/>
              <a:t> </a:t>
            </a:r>
            <a:r>
              <a:rPr lang="en-US" sz="3200" dirty="0" err="1" smtClean="0"/>
              <a:t>capables</a:t>
            </a:r>
            <a:r>
              <a:rPr lang="en-US" sz="3200" dirty="0" smtClean="0"/>
              <a:t> de lire </a:t>
            </a:r>
            <a:r>
              <a:rPr lang="fr-CA" sz="3200" dirty="0" smtClean="0"/>
              <a:t>des </a:t>
            </a:r>
            <a:r>
              <a:rPr lang="fr-CA" sz="3200" b="1" dirty="0" smtClean="0"/>
              <a:t>articles</a:t>
            </a:r>
            <a:r>
              <a:rPr lang="fr-CA" sz="3200" dirty="0" smtClean="0"/>
              <a:t> avec</a:t>
            </a:r>
            <a:r>
              <a:rPr lang="en-US" sz="3200" dirty="0" smtClean="0"/>
              <a:t> plus </a:t>
            </a:r>
            <a:r>
              <a:rPr lang="en-US" sz="3200" dirty="0" err="1" smtClean="0"/>
              <a:t>d’informations</a:t>
            </a:r>
            <a:r>
              <a:rPr lang="en-US" sz="3200" dirty="0" smtClean="0"/>
              <a:t> sur le </a:t>
            </a:r>
            <a:r>
              <a:rPr lang="en-US" sz="3200" dirty="0" err="1" smtClean="0"/>
              <a:t>faune</a:t>
            </a:r>
            <a:r>
              <a:rPr lang="en-US" sz="3200" dirty="0" smtClean="0"/>
              <a:t> et la </a:t>
            </a:r>
            <a:r>
              <a:rPr lang="en-US" sz="3200" dirty="0" err="1" smtClean="0"/>
              <a:t>flore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grec</a:t>
            </a:r>
            <a:r>
              <a:rPr lang="en-US" sz="3200" dirty="0" smtClean="0"/>
              <a:t>, </a:t>
            </a:r>
            <a:r>
              <a:rPr lang="en-US" sz="3200" dirty="0" err="1" smtClean="0"/>
              <a:t>anglais</a:t>
            </a:r>
            <a:r>
              <a:rPr lang="en-US" sz="3200" dirty="0" smtClean="0"/>
              <a:t>, </a:t>
            </a:r>
            <a:r>
              <a:rPr lang="en-US" sz="3200" dirty="0" err="1" smtClean="0"/>
              <a:t>français</a:t>
            </a:r>
            <a:r>
              <a:rPr lang="en-US" sz="3200" dirty="0" smtClean="0"/>
              <a:t>.</a:t>
            </a:r>
            <a:endParaRPr lang="el-GR" sz="32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088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3247" y="266700"/>
            <a:ext cx="103082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These creations were presented at the </a:t>
            </a:r>
            <a:r>
              <a:rPr lang="en-US" sz="3200" b="1" dirty="0" smtClean="0">
                <a:solidFill>
                  <a:srgbClr val="0070C0"/>
                </a:solidFill>
              </a:rPr>
              <a:t>local theatre of </a:t>
            </a:r>
            <a:r>
              <a:rPr lang="en-US" sz="3200" b="1" dirty="0" err="1" smtClean="0">
                <a:solidFill>
                  <a:srgbClr val="0070C0"/>
                </a:solidFill>
              </a:rPr>
              <a:t>Iraklia</a:t>
            </a:r>
            <a:r>
              <a:rPr lang="en-US" sz="3200" b="1" dirty="0" smtClean="0">
                <a:solidFill>
                  <a:srgbClr val="0070C0"/>
                </a:solidFill>
              </a:rPr>
              <a:t> (from 26</a:t>
            </a:r>
            <a:r>
              <a:rPr lang="en-US" sz="32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3200" b="1" dirty="0" smtClean="0">
                <a:solidFill>
                  <a:srgbClr val="0070C0"/>
                </a:solidFill>
              </a:rPr>
              <a:t> to 29</a:t>
            </a:r>
            <a:r>
              <a:rPr lang="en-US" sz="32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3200" b="1" dirty="0" smtClean="0">
                <a:solidFill>
                  <a:srgbClr val="0070C0"/>
                </a:solidFill>
              </a:rPr>
              <a:t> March 2024).</a:t>
            </a:r>
          </a:p>
          <a:p>
            <a:endParaRPr lang="en-US" sz="3200" b="1" dirty="0" smtClean="0"/>
          </a:p>
          <a:p>
            <a:r>
              <a:rPr lang="en-US" sz="3200" dirty="0" smtClean="0"/>
              <a:t>We present you the </a:t>
            </a:r>
            <a:r>
              <a:rPr lang="en-US" sz="3200" dirty="0" err="1" smtClean="0"/>
              <a:t>haïku</a:t>
            </a:r>
            <a:r>
              <a:rPr lang="en-US" sz="3200" dirty="0" smtClean="0"/>
              <a:t> poems in Greek and their translation in English and French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fr-CA" sz="3200" b="1" dirty="0" smtClean="0"/>
              <a:t>Ces créations ont été exposées </a:t>
            </a:r>
            <a:r>
              <a:rPr lang="fr-CA" sz="3200" b="1" dirty="0" smtClean="0">
                <a:solidFill>
                  <a:srgbClr val="0070C0"/>
                </a:solidFill>
              </a:rPr>
              <a:t>au théâtre local d’</a:t>
            </a:r>
            <a:r>
              <a:rPr lang="fr-CA" sz="3200" b="1" dirty="0" err="1" smtClean="0">
                <a:solidFill>
                  <a:srgbClr val="0070C0"/>
                </a:solidFill>
              </a:rPr>
              <a:t>Iraklia</a:t>
            </a:r>
            <a:r>
              <a:rPr lang="fr-CA" sz="3200" b="1" dirty="0" smtClean="0">
                <a:solidFill>
                  <a:srgbClr val="0070C0"/>
                </a:solidFill>
              </a:rPr>
              <a:t> (du 26 au 29 mars 2024).</a:t>
            </a:r>
          </a:p>
          <a:p>
            <a:endParaRPr lang="fr-CA" sz="3200" b="1" dirty="0" smtClean="0"/>
          </a:p>
          <a:p>
            <a:r>
              <a:rPr lang="fr-CA" sz="3200" dirty="0" smtClean="0"/>
              <a:t>Nous vous présentons les poèmes haïku en grec et leur traduction en anglais et en français</a:t>
            </a:r>
          </a:p>
          <a:p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xmlns="" val="18489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Σταγονίδιο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TM04033925[[fn=Σταγονίδιο]]</Template>
  <TotalTime>173</TotalTime>
  <Words>856</Words>
  <Application>Microsoft Office PowerPoint</Application>
  <PresentationFormat>Προσαρμογή</PresentationFormat>
  <Paragraphs>119</Paragraphs>
  <Slides>28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29" baseType="lpstr">
      <vt:lpstr>Σταγονίδιο</vt:lpstr>
      <vt:lpstr>H20!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H20!</dc:title>
  <dc:creator>Makrypoulia Matoula</dc:creator>
  <cp:lastModifiedBy>ΑΛΕΞΑΝΔΡΟΣ</cp:lastModifiedBy>
  <cp:revision>27</cp:revision>
  <dcterms:created xsi:type="dcterms:W3CDTF">2024-03-27T19:13:55Z</dcterms:created>
  <dcterms:modified xsi:type="dcterms:W3CDTF">2024-03-28T15:12:37Z</dcterms:modified>
</cp:coreProperties>
</file>