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7995900" cy="18002250"/>
  <p:notesSz cx="17995900" cy="1800225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26" d="100"/>
          <a:sy n="26" d="100"/>
        </p:scale>
        <p:origin x="-192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50168" y="5580697"/>
            <a:ext cx="15301913" cy="37804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00337" y="10081260"/>
            <a:ext cx="12601575" cy="4500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00112" y="4140517"/>
            <a:ext cx="7830979" cy="1188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271158" y="4140517"/>
            <a:ext cx="7830979" cy="1188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8397" y="1230275"/>
            <a:ext cx="15885454" cy="1350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1D1D1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0112" y="4140517"/>
            <a:ext cx="16202025" cy="11881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120765" y="16742093"/>
            <a:ext cx="5760720" cy="90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00112" y="16742093"/>
            <a:ext cx="4140517" cy="90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961621" y="16742093"/>
            <a:ext cx="4140517" cy="90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6.png"/><Relationship Id="rId7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350168" y="2905125"/>
            <a:ext cx="15301913" cy="3323987"/>
          </a:xfrm>
        </p:spPr>
        <p:txBody>
          <a:bodyPr/>
          <a:lstStyle/>
          <a:p>
            <a:pPr algn="ctr"/>
            <a:r>
              <a:rPr lang="el-GR" sz="7200" dirty="0" smtClean="0">
                <a:solidFill>
                  <a:srgbClr val="C00000"/>
                </a:solidFill>
                <a:latin typeface="+mj-lt"/>
              </a:rPr>
              <a:t>ΠΑΡΑΡΤΗΜΑ ΚΕΡΚΙΝΗΣ- Ο.ΦΥ.ΠΕ.Κ.Α. </a:t>
            </a:r>
            <a:br>
              <a:rPr lang="el-GR" sz="7200" dirty="0" smtClean="0">
                <a:solidFill>
                  <a:srgbClr val="C00000"/>
                </a:solidFill>
                <a:latin typeface="+mj-lt"/>
              </a:rPr>
            </a:br>
            <a:r>
              <a:rPr lang="el-GR" sz="7200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l-GR" sz="7200" dirty="0" smtClean="0">
                <a:solidFill>
                  <a:srgbClr val="C00000"/>
                </a:solidFill>
                <a:latin typeface="+mj-lt"/>
              </a:rPr>
            </a:br>
            <a:r>
              <a:rPr lang="el-GR" sz="72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el-GR" sz="7200" baseline="30000" dirty="0" smtClean="0">
                <a:solidFill>
                  <a:srgbClr val="C00000"/>
                </a:solidFill>
                <a:latin typeface="+mj-lt"/>
              </a:rPr>
              <a:t>ο</a:t>
            </a:r>
            <a:r>
              <a:rPr lang="el-GR" sz="7200" dirty="0" smtClean="0">
                <a:solidFill>
                  <a:srgbClr val="C00000"/>
                </a:solidFill>
                <a:latin typeface="+mj-lt"/>
              </a:rPr>
              <a:t> Δημοτικό Σχολείο Ηράκλειας Σερρών</a:t>
            </a:r>
            <a:endParaRPr lang="el-GR" sz="7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3 - Υπότιτλος"/>
          <p:cNvSpPr>
            <a:spLocks noGrp="1"/>
          </p:cNvSpPr>
          <p:nvPr>
            <p:ph type="subTitle" idx="4"/>
          </p:nvPr>
        </p:nvSpPr>
        <p:spPr>
          <a:xfrm>
            <a:off x="2597150" y="7934325"/>
            <a:ext cx="12601575" cy="1107996"/>
          </a:xfrm>
        </p:spPr>
        <p:txBody>
          <a:bodyPr/>
          <a:lstStyle/>
          <a:p>
            <a:pPr algn="ctr"/>
            <a:r>
              <a:rPr lang="el-GR" sz="7200" dirty="0" smtClean="0">
                <a:solidFill>
                  <a:srgbClr val="C00000"/>
                </a:solidFill>
              </a:rPr>
              <a:t>Πρόγραμμα </a:t>
            </a:r>
            <a:r>
              <a:rPr lang="en-US" sz="7200" dirty="0" smtClean="0">
                <a:solidFill>
                  <a:srgbClr val="C00000"/>
                </a:solidFill>
              </a:rPr>
              <a:t>Erasmus+    “H20!”</a:t>
            </a:r>
            <a:endParaRPr lang="el-GR" sz="7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ngeliki\Desktop\Πινακίδες Ηράκλεια\Πινακίδα 1 βίδρα\H2O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550" y="11210925"/>
            <a:ext cx="4762500" cy="4762500"/>
          </a:xfrm>
          <a:prstGeom prst="rect">
            <a:avLst/>
          </a:prstGeom>
          <a:noFill/>
        </p:spPr>
      </p:pic>
      <p:pic>
        <p:nvPicPr>
          <p:cNvPr id="1027" name="Picture 3" descr="C:\Users\Angeliki\Desktop\Πινακίδες Ηράκλεια\Πινακίδα 1 βίδρα\2ο-Δημοτικό-Ηράκλειας-2-1536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550" y="11668125"/>
            <a:ext cx="6324600" cy="3924300"/>
          </a:xfrm>
          <a:prstGeom prst="rect">
            <a:avLst/>
          </a:prstGeom>
          <a:noFill/>
        </p:spPr>
      </p:pic>
      <p:pic>
        <p:nvPicPr>
          <p:cNvPr id="1028" name="Picture 4" descr="C:\Users\Angeliki\Desktop\Πινακίδες Ηράκλεια\Πινακίδα 1 βίδρα\kerkini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36550" y="11591925"/>
            <a:ext cx="41148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722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78247" y="12423464"/>
            <a:ext cx="458597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72795">
              <a:lnSpc>
                <a:spcPct val="113900"/>
              </a:lnSpc>
              <a:spcBef>
                <a:spcPts val="100"/>
              </a:spcBef>
            </a:pPr>
            <a:r>
              <a:rPr sz="3600" b="1" i="1" spc="-80" dirty="0">
                <a:solidFill>
                  <a:srgbClr val="1D1D1B"/>
                </a:solidFill>
                <a:latin typeface="Trebuchet MS"/>
                <a:cs typeface="Trebuchet MS"/>
              </a:rPr>
              <a:t>Ε</a:t>
            </a:r>
            <a:r>
              <a:rPr sz="3600" b="1" i="1" spc="-75" dirty="0">
                <a:solidFill>
                  <a:srgbClr val="1D1D1B"/>
                </a:solidFill>
                <a:latin typeface="Trebuchet MS"/>
                <a:cs typeface="Trebuchet MS"/>
              </a:rPr>
              <a:t>ίμαι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0" dirty="0">
                <a:solidFill>
                  <a:srgbClr val="1D1D1B"/>
                </a:solidFill>
                <a:latin typeface="Trebuchet MS"/>
                <a:cs typeface="Trebuchet MS"/>
              </a:rPr>
              <a:t>φτερωτός 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μικρός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και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505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3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ντ</a:t>
            </a:r>
            <a:r>
              <a:rPr sz="3600" b="1" i="1" spc="-35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275" dirty="0">
                <a:solidFill>
                  <a:srgbClr val="1D1D1B"/>
                </a:solidFill>
                <a:latin typeface="Trebuchet MS"/>
                <a:cs typeface="Trebuchet MS"/>
              </a:rPr>
              <a:t>χτερός</a:t>
            </a:r>
            <a:endParaRPr sz="3600">
              <a:latin typeface="Trebuchet MS"/>
              <a:cs typeface="Trebuchet MS"/>
            </a:endParaRPr>
          </a:p>
          <a:p>
            <a:pPr marL="727710">
              <a:lnSpc>
                <a:spcPct val="100000"/>
              </a:lnSpc>
              <a:spcBef>
                <a:spcPts val="600"/>
              </a:spcBef>
            </a:pPr>
            <a:r>
              <a:rPr sz="3600" b="1" i="1" spc="-215" dirty="0">
                <a:solidFill>
                  <a:srgbClr val="1D1D1B"/>
                </a:solidFill>
                <a:latin typeface="Trebuchet MS"/>
                <a:cs typeface="Trebuchet MS"/>
              </a:rPr>
              <a:t>μ</a:t>
            </a:r>
            <a:r>
              <a:rPr sz="3600" b="1" i="1" spc="-235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70" dirty="0">
                <a:solidFill>
                  <a:srgbClr val="1D1D1B"/>
                </a:solidFill>
                <a:latin typeface="Trebuchet MS"/>
                <a:cs typeface="Trebuchet MS"/>
              </a:rPr>
              <a:t>ισσ</a:t>
            </a:r>
            <a:r>
              <a:rPr sz="3600" b="1" i="1" spc="-25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60" dirty="0">
                <a:solidFill>
                  <a:srgbClr val="1D1D1B"/>
                </a:solidFill>
                <a:latin typeface="Trebuchet MS"/>
                <a:cs typeface="Trebuchet MS"/>
              </a:rPr>
              <a:t>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εχθρός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48699" y="13739003"/>
            <a:ext cx="555498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endParaRPr sz="1900">
              <a:latin typeface="Arial Black"/>
              <a:cs typeface="Arial Black"/>
            </a:endParaRPr>
          </a:p>
          <a:p>
            <a:pPr marL="60960">
              <a:lnSpc>
                <a:spcPct val="100000"/>
              </a:lnSpc>
            </a:pP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04" baseline="32828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650" spc="-97" baseline="32828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650" spc="217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Ηράκλ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ας</a:t>
            </a:r>
            <a:endParaRPr sz="1900"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3" name="object 13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71968" y="15177329"/>
            <a:ext cx="782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solidFill>
                  <a:srgbClr val="1D1D1B"/>
                </a:solidFill>
                <a:latin typeface="Arial"/>
                <a:cs typeface="Arial"/>
              </a:rPr>
              <a:t>ΙΑΣΩΝ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8434272" y="16060314"/>
            <a:ext cx="859790" cy="860425"/>
            <a:chOff x="8434272" y="16060314"/>
            <a:chExt cx="859790" cy="860425"/>
          </a:xfrm>
        </p:grpSpPr>
        <p:sp>
          <p:nvSpPr>
            <p:cNvPr id="20" name="object 20"/>
            <p:cNvSpPr/>
            <p:nvPr/>
          </p:nvSpPr>
          <p:spPr>
            <a:xfrm>
              <a:off x="8434260" y="16060317"/>
              <a:ext cx="859790" cy="524510"/>
            </a:xfrm>
            <a:custGeom>
              <a:avLst/>
              <a:gdLst/>
              <a:ahLst/>
              <a:cxnLst/>
              <a:rect l="l" t="t" r="r" b="b"/>
              <a:pathLst>
                <a:path w="859790" h="524509">
                  <a:moveTo>
                    <a:pt x="20967" y="461276"/>
                  </a:moveTo>
                  <a:lnTo>
                    <a:pt x="12" y="461276"/>
                  </a:lnTo>
                  <a:lnTo>
                    <a:pt x="12" y="482244"/>
                  </a:lnTo>
                  <a:lnTo>
                    <a:pt x="20967" y="482244"/>
                  </a:lnTo>
                  <a:lnTo>
                    <a:pt x="20967" y="461276"/>
                  </a:lnTo>
                  <a:close/>
                </a:path>
                <a:path w="859790" h="524509">
                  <a:moveTo>
                    <a:pt x="20980" y="377405"/>
                  </a:moveTo>
                  <a:lnTo>
                    <a:pt x="12" y="377405"/>
                  </a:lnTo>
                  <a:lnTo>
                    <a:pt x="12" y="398373"/>
                  </a:lnTo>
                  <a:lnTo>
                    <a:pt x="12" y="419341"/>
                  </a:lnTo>
                  <a:lnTo>
                    <a:pt x="20980" y="419341"/>
                  </a:lnTo>
                  <a:lnTo>
                    <a:pt x="20980" y="377405"/>
                  </a:lnTo>
                  <a:close/>
                </a:path>
                <a:path w="859790" h="524509">
                  <a:moveTo>
                    <a:pt x="20980" y="167741"/>
                  </a:moveTo>
                  <a:lnTo>
                    <a:pt x="12" y="167741"/>
                  </a:lnTo>
                  <a:lnTo>
                    <a:pt x="12" y="188709"/>
                  </a:lnTo>
                  <a:lnTo>
                    <a:pt x="20980" y="188709"/>
                  </a:lnTo>
                  <a:lnTo>
                    <a:pt x="20980" y="167741"/>
                  </a:lnTo>
                  <a:close/>
                </a:path>
                <a:path w="859790" h="524509">
                  <a:moveTo>
                    <a:pt x="41948" y="440309"/>
                  </a:moveTo>
                  <a:lnTo>
                    <a:pt x="20980" y="440309"/>
                  </a:lnTo>
                  <a:lnTo>
                    <a:pt x="20980" y="461276"/>
                  </a:lnTo>
                  <a:lnTo>
                    <a:pt x="41948" y="461276"/>
                  </a:lnTo>
                  <a:lnTo>
                    <a:pt x="41948" y="440309"/>
                  </a:lnTo>
                  <a:close/>
                </a:path>
                <a:path w="859790" h="524509">
                  <a:moveTo>
                    <a:pt x="41948" y="356450"/>
                  </a:moveTo>
                  <a:lnTo>
                    <a:pt x="20980" y="356450"/>
                  </a:lnTo>
                  <a:lnTo>
                    <a:pt x="20980" y="377405"/>
                  </a:lnTo>
                  <a:lnTo>
                    <a:pt x="41948" y="377405"/>
                  </a:lnTo>
                  <a:lnTo>
                    <a:pt x="41948" y="356450"/>
                  </a:lnTo>
                  <a:close/>
                </a:path>
                <a:path w="859790" h="524509">
                  <a:moveTo>
                    <a:pt x="83883" y="398373"/>
                  </a:moveTo>
                  <a:lnTo>
                    <a:pt x="62915" y="398373"/>
                  </a:lnTo>
                  <a:lnTo>
                    <a:pt x="62915" y="419341"/>
                  </a:lnTo>
                  <a:lnTo>
                    <a:pt x="41948" y="419341"/>
                  </a:lnTo>
                  <a:lnTo>
                    <a:pt x="41948" y="440309"/>
                  </a:lnTo>
                  <a:lnTo>
                    <a:pt x="62915" y="440309"/>
                  </a:lnTo>
                  <a:lnTo>
                    <a:pt x="62915" y="461276"/>
                  </a:lnTo>
                  <a:lnTo>
                    <a:pt x="41948" y="461276"/>
                  </a:lnTo>
                  <a:lnTo>
                    <a:pt x="41948" y="524179"/>
                  </a:lnTo>
                  <a:lnTo>
                    <a:pt x="83883" y="524179"/>
                  </a:lnTo>
                  <a:lnTo>
                    <a:pt x="83883" y="503212"/>
                  </a:lnTo>
                  <a:lnTo>
                    <a:pt x="62915" y="503212"/>
                  </a:lnTo>
                  <a:lnTo>
                    <a:pt x="62915" y="482244"/>
                  </a:lnTo>
                  <a:lnTo>
                    <a:pt x="83883" y="482244"/>
                  </a:lnTo>
                  <a:lnTo>
                    <a:pt x="83883" y="398373"/>
                  </a:lnTo>
                  <a:close/>
                </a:path>
                <a:path w="859790" h="524509">
                  <a:moveTo>
                    <a:pt x="146786" y="503212"/>
                  </a:moveTo>
                  <a:lnTo>
                    <a:pt x="125818" y="503212"/>
                  </a:lnTo>
                  <a:lnTo>
                    <a:pt x="125818" y="524179"/>
                  </a:lnTo>
                  <a:lnTo>
                    <a:pt x="146786" y="524179"/>
                  </a:lnTo>
                  <a:lnTo>
                    <a:pt x="146786" y="503212"/>
                  </a:lnTo>
                  <a:close/>
                </a:path>
                <a:path w="859790" h="524509">
                  <a:moveTo>
                    <a:pt x="146786" y="377405"/>
                  </a:moveTo>
                  <a:lnTo>
                    <a:pt x="125818" y="377405"/>
                  </a:lnTo>
                  <a:lnTo>
                    <a:pt x="125818" y="398373"/>
                  </a:lnTo>
                  <a:lnTo>
                    <a:pt x="146786" y="398373"/>
                  </a:lnTo>
                  <a:lnTo>
                    <a:pt x="146786" y="377405"/>
                  </a:lnTo>
                  <a:close/>
                </a:path>
                <a:path w="859790" h="524509">
                  <a:moveTo>
                    <a:pt x="188709" y="482244"/>
                  </a:moveTo>
                  <a:lnTo>
                    <a:pt x="167754" y="482244"/>
                  </a:lnTo>
                  <a:lnTo>
                    <a:pt x="167754" y="503212"/>
                  </a:lnTo>
                  <a:lnTo>
                    <a:pt x="188709" y="503212"/>
                  </a:lnTo>
                  <a:lnTo>
                    <a:pt x="188709" y="482244"/>
                  </a:lnTo>
                  <a:close/>
                </a:path>
                <a:path w="859790" h="524509">
                  <a:moveTo>
                    <a:pt x="293535" y="251599"/>
                  </a:moveTo>
                  <a:lnTo>
                    <a:pt x="272580" y="251599"/>
                  </a:lnTo>
                  <a:lnTo>
                    <a:pt x="272580" y="272567"/>
                  </a:lnTo>
                  <a:lnTo>
                    <a:pt x="293535" y="272567"/>
                  </a:lnTo>
                  <a:lnTo>
                    <a:pt x="293535" y="251599"/>
                  </a:lnTo>
                  <a:close/>
                </a:path>
                <a:path w="859790" h="524509">
                  <a:moveTo>
                    <a:pt x="356450" y="0"/>
                  </a:moveTo>
                  <a:lnTo>
                    <a:pt x="188709" y="0"/>
                  </a:lnTo>
                  <a:lnTo>
                    <a:pt x="188709" y="20967"/>
                  </a:lnTo>
                  <a:lnTo>
                    <a:pt x="230644" y="20967"/>
                  </a:lnTo>
                  <a:lnTo>
                    <a:pt x="230644" y="41935"/>
                  </a:lnTo>
                  <a:lnTo>
                    <a:pt x="209677" y="41935"/>
                  </a:lnTo>
                  <a:lnTo>
                    <a:pt x="209677" y="83870"/>
                  </a:lnTo>
                  <a:lnTo>
                    <a:pt x="188709" y="83870"/>
                  </a:lnTo>
                  <a:lnTo>
                    <a:pt x="188709" y="41935"/>
                  </a:lnTo>
                  <a:lnTo>
                    <a:pt x="167741" y="41935"/>
                  </a:lnTo>
                  <a:lnTo>
                    <a:pt x="167741" y="167741"/>
                  </a:lnTo>
                  <a:lnTo>
                    <a:pt x="188709" y="167741"/>
                  </a:lnTo>
                  <a:lnTo>
                    <a:pt x="188709" y="104838"/>
                  </a:lnTo>
                  <a:lnTo>
                    <a:pt x="209677" y="104838"/>
                  </a:lnTo>
                  <a:lnTo>
                    <a:pt x="209677" y="167741"/>
                  </a:lnTo>
                  <a:lnTo>
                    <a:pt x="230644" y="167741"/>
                  </a:lnTo>
                  <a:lnTo>
                    <a:pt x="230644" y="188709"/>
                  </a:lnTo>
                  <a:lnTo>
                    <a:pt x="251612" y="188709"/>
                  </a:lnTo>
                  <a:lnTo>
                    <a:pt x="251612" y="209677"/>
                  </a:lnTo>
                  <a:lnTo>
                    <a:pt x="293547" y="209677"/>
                  </a:lnTo>
                  <a:lnTo>
                    <a:pt x="293547" y="251612"/>
                  </a:lnTo>
                  <a:lnTo>
                    <a:pt x="314515" y="251612"/>
                  </a:lnTo>
                  <a:lnTo>
                    <a:pt x="314515" y="209677"/>
                  </a:lnTo>
                  <a:lnTo>
                    <a:pt x="335483" y="209677"/>
                  </a:lnTo>
                  <a:lnTo>
                    <a:pt x="335483" y="188709"/>
                  </a:lnTo>
                  <a:lnTo>
                    <a:pt x="356450" y="188709"/>
                  </a:lnTo>
                  <a:lnTo>
                    <a:pt x="356450" y="125806"/>
                  </a:lnTo>
                  <a:lnTo>
                    <a:pt x="335483" y="125806"/>
                  </a:lnTo>
                  <a:lnTo>
                    <a:pt x="335483" y="146773"/>
                  </a:lnTo>
                  <a:lnTo>
                    <a:pt x="314515" y="146773"/>
                  </a:lnTo>
                  <a:lnTo>
                    <a:pt x="314515" y="188709"/>
                  </a:lnTo>
                  <a:lnTo>
                    <a:pt x="272580" y="188709"/>
                  </a:lnTo>
                  <a:lnTo>
                    <a:pt x="272580" y="167741"/>
                  </a:lnTo>
                  <a:lnTo>
                    <a:pt x="293547" y="167741"/>
                  </a:lnTo>
                  <a:lnTo>
                    <a:pt x="293547" y="146773"/>
                  </a:lnTo>
                  <a:lnTo>
                    <a:pt x="272580" y="146773"/>
                  </a:lnTo>
                  <a:lnTo>
                    <a:pt x="272580" y="125806"/>
                  </a:lnTo>
                  <a:lnTo>
                    <a:pt x="293547" y="125806"/>
                  </a:lnTo>
                  <a:lnTo>
                    <a:pt x="293547" y="146773"/>
                  </a:lnTo>
                  <a:lnTo>
                    <a:pt x="314515" y="146773"/>
                  </a:lnTo>
                  <a:lnTo>
                    <a:pt x="314515" y="125806"/>
                  </a:lnTo>
                  <a:lnTo>
                    <a:pt x="314515" y="104838"/>
                  </a:lnTo>
                  <a:lnTo>
                    <a:pt x="272580" y="104838"/>
                  </a:lnTo>
                  <a:lnTo>
                    <a:pt x="272580" y="83870"/>
                  </a:lnTo>
                  <a:lnTo>
                    <a:pt x="293547" y="83870"/>
                  </a:lnTo>
                  <a:lnTo>
                    <a:pt x="293547" y="62915"/>
                  </a:lnTo>
                  <a:lnTo>
                    <a:pt x="314515" y="62915"/>
                  </a:lnTo>
                  <a:lnTo>
                    <a:pt x="314515" y="83870"/>
                  </a:lnTo>
                  <a:lnTo>
                    <a:pt x="335483" y="83870"/>
                  </a:lnTo>
                  <a:lnTo>
                    <a:pt x="356450" y="83870"/>
                  </a:lnTo>
                  <a:lnTo>
                    <a:pt x="356450" y="62903"/>
                  </a:lnTo>
                  <a:lnTo>
                    <a:pt x="314515" y="62903"/>
                  </a:lnTo>
                  <a:lnTo>
                    <a:pt x="314515" y="41935"/>
                  </a:lnTo>
                  <a:lnTo>
                    <a:pt x="293547" y="41935"/>
                  </a:lnTo>
                  <a:lnTo>
                    <a:pt x="293547" y="62903"/>
                  </a:lnTo>
                  <a:lnTo>
                    <a:pt x="251612" y="62903"/>
                  </a:lnTo>
                  <a:lnTo>
                    <a:pt x="251612" y="83870"/>
                  </a:lnTo>
                  <a:lnTo>
                    <a:pt x="251612" y="104838"/>
                  </a:lnTo>
                  <a:lnTo>
                    <a:pt x="251612" y="125806"/>
                  </a:lnTo>
                  <a:lnTo>
                    <a:pt x="251612" y="146773"/>
                  </a:lnTo>
                  <a:lnTo>
                    <a:pt x="230644" y="146773"/>
                  </a:lnTo>
                  <a:lnTo>
                    <a:pt x="230644" y="125806"/>
                  </a:lnTo>
                  <a:lnTo>
                    <a:pt x="251612" y="125806"/>
                  </a:lnTo>
                  <a:lnTo>
                    <a:pt x="251612" y="104838"/>
                  </a:lnTo>
                  <a:lnTo>
                    <a:pt x="230644" y="104838"/>
                  </a:lnTo>
                  <a:lnTo>
                    <a:pt x="230644" y="83870"/>
                  </a:lnTo>
                  <a:lnTo>
                    <a:pt x="251612" y="83870"/>
                  </a:lnTo>
                  <a:lnTo>
                    <a:pt x="251612" y="62903"/>
                  </a:lnTo>
                  <a:lnTo>
                    <a:pt x="251612" y="20967"/>
                  </a:lnTo>
                  <a:lnTo>
                    <a:pt x="272580" y="20967"/>
                  </a:lnTo>
                  <a:lnTo>
                    <a:pt x="272580" y="41935"/>
                  </a:lnTo>
                  <a:lnTo>
                    <a:pt x="293547" y="41935"/>
                  </a:lnTo>
                  <a:lnTo>
                    <a:pt x="293547" y="20967"/>
                  </a:lnTo>
                  <a:lnTo>
                    <a:pt x="335483" y="20967"/>
                  </a:lnTo>
                  <a:lnTo>
                    <a:pt x="335483" y="41935"/>
                  </a:lnTo>
                  <a:lnTo>
                    <a:pt x="356450" y="41935"/>
                  </a:lnTo>
                  <a:lnTo>
                    <a:pt x="356450" y="0"/>
                  </a:lnTo>
                  <a:close/>
                </a:path>
                <a:path w="859790" h="524509">
                  <a:moveTo>
                    <a:pt x="398373" y="20967"/>
                  </a:moveTo>
                  <a:lnTo>
                    <a:pt x="377418" y="20967"/>
                  </a:lnTo>
                  <a:lnTo>
                    <a:pt x="377418" y="41935"/>
                  </a:lnTo>
                  <a:lnTo>
                    <a:pt x="398373" y="41935"/>
                  </a:lnTo>
                  <a:lnTo>
                    <a:pt x="398373" y="20967"/>
                  </a:lnTo>
                  <a:close/>
                </a:path>
                <a:path w="859790" h="524509">
                  <a:moveTo>
                    <a:pt x="398386" y="188709"/>
                  </a:moveTo>
                  <a:lnTo>
                    <a:pt x="356450" y="188709"/>
                  </a:lnTo>
                  <a:lnTo>
                    <a:pt x="356450" y="209677"/>
                  </a:lnTo>
                  <a:lnTo>
                    <a:pt x="377418" y="209677"/>
                  </a:lnTo>
                  <a:lnTo>
                    <a:pt x="398386" y="209677"/>
                  </a:lnTo>
                  <a:lnTo>
                    <a:pt x="398386" y="188709"/>
                  </a:lnTo>
                  <a:close/>
                </a:path>
                <a:path w="859790" h="524509">
                  <a:moveTo>
                    <a:pt x="398386" y="62903"/>
                  </a:moveTo>
                  <a:lnTo>
                    <a:pt x="377418" y="62903"/>
                  </a:lnTo>
                  <a:lnTo>
                    <a:pt x="377418" y="83870"/>
                  </a:lnTo>
                  <a:lnTo>
                    <a:pt x="398386" y="83870"/>
                  </a:lnTo>
                  <a:lnTo>
                    <a:pt x="398386" y="62903"/>
                  </a:lnTo>
                  <a:close/>
                </a:path>
                <a:path w="859790" h="524509">
                  <a:moveTo>
                    <a:pt x="419354" y="0"/>
                  </a:moveTo>
                  <a:lnTo>
                    <a:pt x="398386" y="0"/>
                  </a:lnTo>
                  <a:lnTo>
                    <a:pt x="398386" y="20967"/>
                  </a:lnTo>
                  <a:lnTo>
                    <a:pt x="419354" y="20967"/>
                  </a:lnTo>
                  <a:lnTo>
                    <a:pt x="419354" y="0"/>
                  </a:lnTo>
                  <a:close/>
                </a:path>
                <a:path w="859790" h="524509">
                  <a:moveTo>
                    <a:pt x="440321" y="272567"/>
                  </a:moveTo>
                  <a:lnTo>
                    <a:pt x="419354" y="272567"/>
                  </a:lnTo>
                  <a:lnTo>
                    <a:pt x="419354" y="293535"/>
                  </a:lnTo>
                  <a:lnTo>
                    <a:pt x="440321" y="293535"/>
                  </a:lnTo>
                  <a:lnTo>
                    <a:pt x="440321" y="272567"/>
                  </a:lnTo>
                  <a:close/>
                </a:path>
                <a:path w="859790" h="524509">
                  <a:moveTo>
                    <a:pt x="461289" y="482244"/>
                  </a:moveTo>
                  <a:lnTo>
                    <a:pt x="440321" y="482244"/>
                  </a:lnTo>
                  <a:lnTo>
                    <a:pt x="440321" y="503212"/>
                  </a:lnTo>
                  <a:lnTo>
                    <a:pt x="461289" y="503212"/>
                  </a:lnTo>
                  <a:lnTo>
                    <a:pt x="461289" y="482244"/>
                  </a:lnTo>
                  <a:close/>
                </a:path>
                <a:path w="859790" h="524509">
                  <a:moveTo>
                    <a:pt x="482244" y="188709"/>
                  </a:moveTo>
                  <a:lnTo>
                    <a:pt x="461276" y="188709"/>
                  </a:lnTo>
                  <a:lnTo>
                    <a:pt x="461276" y="230644"/>
                  </a:lnTo>
                  <a:lnTo>
                    <a:pt x="482244" y="230644"/>
                  </a:lnTo>
                  <a:lnTo>
                    <a:pt x="482244" y="188709"/>
                  </a:lnTo>
                  <a:close/>
                </a:path>
                <a:path w="859790" h="524509">
                  <a:moveTo>
                    <a:pt x="503212" y="356438"/>
                  </a:moveTo>
                  <a:lnTo>
                    <a:pt x="482244" y="356438"/>
                  </a:lnTo>
                  <a:lnTo>
                    <a:pt x="482244" y="335470"/>
                  </a:lnTo>
                  <a:lnTo>
                    <a:pt x="461276" y="335470"/>
                  </a:lnTo>
                  <a:lnTo>
                    <a:pt x="461276" y="356438"/>
                  </a:lnTo>
                  <a:lnTo>
                    <a:pt x="419341" y="356438"/>
                  </a:lnTo>
                  <a:lnTo>
                    <a:pt x="419341" y="335470"/>
                  </a:lnTo>
                  <a:lnTo>
                    <a:pt x="461276" y="335470"/>
                  </a:lnTo>
                  <a:lnTo>
                    <a:pt x="461276" y="314502"/>
                  </a:lnTo>
                  <a:lnTo>
                    <a:pt x="482244" y="314502"/>
                  </a:lnTo>
                  <a:lnTo>
                    <a:pt x="482244" y="293547"/>
                  </a:lnTo>
                  <a:lnTo>
                    <a:pt x="440309" y="293547"/>
                  </a:lnTo>
                  <a:lnTo>
                    <a:pt x="440309" y="314502"/>
                  </a:lnTo>
                  <a:lnTo>
                    <a:pt x="419341" y="314502"/>
                  </a:lnTo>
                  <a:lnTo>
                    <a:pt x="419341" y="293547"/>
                  </a:lnTo>
                  <a:lnTo>
                    <a:pt x="398373" y="293547"/>
                  </a:lnTo>
                  <a:lnTo>
                    <a:pt x="398373" y="251612"/>
                  </a:lnTo>
                  <a:lnTo>
                    <a:pt x="356438" y="251612"/>
                  </a:lnTo>
                  <a:lnTo>
                    <a:pt x="356438" y="272580"/>
                  </a:lnTo>
                  <a:lnTo>
                    <a:pt x="293547" y="272580"/>
                  </a:lnTo>
                  <a:lnTo>
                    <a:pt x="293547" y="293547"/>
                  </a:lnTo>
                  <a:lnTo>
                    <a:pt x="356438" y="293547"/>
                  </a:lnTo>
                  <a:lnTo>
                    <a:pt x="356438" y="314502"/>
                  </a:lnTo>
                  <a:lnTo>
                    <a:pt x="377405" y="314502"/>
                  </a:lnTo>
                  <a:lnTo>
                    <a:pt x="377405" y="335470"/>
                  </a:lnTo>
                  <a:lnTo>
                    <a:pt x="356438" y="335470"/>
                  </a:lnTo>
                  <a:lnTo>
                    <a:pt x="356438" y="398373"/>
                  </a:lnTo>
                  <a:lnTo>
                    <a:pt x="356438" y="419341"/>
                  </a:lnTo>
                  <a:lnTo>
                    <a:pt x="335483" y="419341"/>
                  </a:lnTo>
                  <a:lnTo>
                    <a:pt x="335483" y="398373"/>
                  </a:lnTo>
                  <a:lnTo>
                    <a:pt x="356438" y="398373"/>
                  </a:lnTo>
                  <a:lnTo>
                    <a:pt x="356438" y="335470"/>
                  </a:lnTo>
                  <a:lnTo>
                    <a:pt x="356438" y="314502"/>
                  </a:lnTo>
                  <a:lnTo>
                    <a:pt x="293547" y="314502"/>
                  </a:lnTo>
                  <a:lnTo>
                    <a:pt x="293547" y="335470"/>
                  </a:lnTo>
                  <a:lnTo>
                    <a:pt x="251612" y="335470"/>
                  </a:lnTo>
                  <a:lnTo>
                    <a:pt x="251612" y="356438"/>
                  </a:lnTo>
                  <a:lnTo>
                    <a:pt x="230644" y="356438"/>
                  </a:lnTo>
                  <a:lnTo>
                    <a:pt x="230644" y="377405"/>
                  </a:lnTo>
                  <a:lnTo>
                    <a:pt x="209677" y="377405"/>
                  </a:lnTo>
                  <a:lnTo>
                    <a:pt x="209677" y="356438"/>
                  </a:lnTo>
                  <a:lnTo>
                    <a:pt x="230644" y="356438"/>
                  </a:lnTo>
                  <a:lnTo>
                    <a:pt x="230644" y="335470"/>
                  </a:lnTo>
                  <a:lnTo>
                    <a:pt x="251612" y="335470"/>
                  </a:lnTo>
                  <a:lnTo>
                    <a:pt x="251612" y="314502"/>
                  </a:lnTo>
                  <a:lnTo>
                    <a:pt x="188709" y="314502"/>
                  </a:lnTo>
                  <a:lnTo>
                    <a:pt x="188709" y="293547"/>
                  </a:lnTo>
                  <a:lnTo>
                    <a:pt x="230644" y="293547"/>
                  </a:lnTo>
                  <a:lnTo>
                    <a:pt x="230644" y="230644"/>
                  </a:lnTo>
                  <a:lnTo>
                    <a:pt x="251612" y="230644"/>
                  </a:lnTo>
                  <a:lnTo>
                    <a:pt x="251612" y="209677"/>
                  </a:lnTo>
                  <a:lnTo>
                    <a:pt x="209677" y="209677"/>
                  </a:lnTo>
                  <a:lnTo>
                    <a:pt x="209677" y="167741"/>
                  </a:lnTo>
                  <a:lnTo>
                    <a:pt x="188709" y="167741"/>
                  </a:lnTo>
                  <a:lnTo>
                    <a:pt x="188709" y="230644"/>
                  </a:lnTo>
                  <a:lnTo>
                    <a:pt x="209677" y="230644"/>
                  </a:lnTo>
                  <a:lnTo>
                    <a:pt x="209677" y="251612"/>
                  </a:lnTo>
                  <a:lnTo>
                    <a:pt x="188709" y="251612"/>
                  </a:lnTo>
                  <a:lnTo>
                    <a:pt x="188709" y="272580"/>
                  </a:lnTo>
                  <a:lnTo>
                    <a:pt x="167741" y="272580"/>
                  </a:lnTo>
                  <a:lnTo>
                    <a:pt x="167741" y="251612"/>
                  </a:lnTo>
                  <a:lnTo>
                    <a:pt x="188709" y="251612"/>
                  </a:lnTo>
                  <a:lnTo>
                    <a:pt x="188709" y="230644"/>
                  </a:lnTo>
                  <a:lnTo>
                    <a:pt x="167741" y="230644"/>
                  </a:lnTo>
                  <a:lnTo>
                    <a:pt x="167741" y="209677"/>
                  </a:lnTo>
                  <a:lnTo>
                    <a:pt x="125806" y="209677"/>
                  </a:lnTo>
                  <a:lnTo>
                    <a:pt x="125806" y="230644"/>
                  </a:lnTo>
                  <a:lnTo>
                    <a:pt x="146773" y="230644"/>
                  </a:lnTo>
                  <a:lnTo>
                    <a:pt x="146773" y="251612"/>
                  </a:lnTo>
                  <a:lnTo>
                    <a:pt x="125806" y="251612"/>
                  </a:lnTo>
                  <a:lnTo>
                    <a:pt x="125806" y="230644"/>
                  </a:lnTo>
                  <a:lnTo>
                    <a:pt x="104838" y="230644"/>
                  </a:lnTo>
                  <a:lnTo>
                    <a:pt x="104838" y="251612"/>
                  </a:lnTo>
                  <a:lnTo>
                    <a:pt x="83870" y="251612"/>
                  </a:lnTo>
                  <a:lnTo>
                    <a:pt x="83870" y="272580"/>
                  </a:lnTo>
                  <a:lnTo>
                    <a:pt x="62903" y="272580"/>
                  </a:lnTo>
                  <a:lnTo>
                    <a:pt x="62903" y="251612"/>
                  </a:lnTo>
                  <a:lnTo>
                    <a:pt x="41948" y="251612"/>
                  </a:lnTo>
                  <a:lnTo>
                    <a:pt x="41948" y="210299"/>
                  </a:lnTo>
                  <a:lnTo>
                    <a:pt x="62915" y="210299"/>
                  </a:lnTo>
                  <a:lnTo>
                    <a:pt x="62915" y="188709"/>
                  </a:lnTo>
                  <a:lnTo>
                    <a:pt x="83883" y="188709"/>
                  </a:lnTo>
                  <a:lnTo>
                    <a:pt x="83883" y="210299"/>
                  </a:lnTo>
                  <a:lnTo>
                    <a:pt x="104851" y="210299"/>
                  </a:lnTo>
                  <a:lnTo>
                    <a:pt x="104851" y="188709"/>
                  </a:lnTo>
                  <a:lnTo>
                    <a:pt x="146786" y="188709"/>
                  </a:lnTo>
                  <a:lnTo>
                    <a:pt x="146786" y="167119"/>
                  </a:lnTo>
                  <a:lnTo>
                    <a:pt x="41948" y="167119"/>
                  </a:lnTo>
                  <a:lnTo>
                    <a:pt x="41948" y="188709"/>
                  </a:lnTo>
                  <a:lnTo>
                    <a:pt x="41948" y="209677"/>
                  </a:lnTo>
                  <a:lnTo>
                    <a:pt x="20980" y="209677"/>
                  </a:lnTo>
                  <a:lnTo>
                    <a:pt x="20980" y="251612"/>
                  </a:lnTo>
                  <a:lnTo>
                    <a:pt x="41935" y="251612"/>
                  </a:lnTo>
                  <a:lnTo>
                    <a:pt x="41935" y="293547"/>
                  </a:lnTo>
                  <a:lnTo>
                    <a:pt x="20967" y="293547"/>
                  </a:lnTo>
                  <a:lnTo>
                    <a:pt x="20967" y="314515"/>
                  </a:lnTo>
                  <a:lnTo>
                    <a:pt x="0" y="314515"/>
                  </a:lnTo>
                  <a:lnTo>
                    <a:pt x="0" y="335483"/>
                  </a:lnTo>
                  <a:lnTo>
                    <a:pt x="41935" y="335483"/>
                  </a:lnTo>
                  <a:lnTo>
                    <a:pt x="41935" y="314515"/>
                  </a:lnTo>
                  <a:lnTo>
                    <a:pt x="62903" y="314515"/>
                  </a:lnTo>
                  <a:lnTo>
                    <a:pt x="62903" y="335470"/>
                  </a:lnTo>
                  <a:lnTo>
                    <a:pt x="41948" y="335470"/>
                  </a:lnTo>
                  <a:lnTo>
                    <a:pt x="41948" y="356438"/>
                  </a:lnTo>
                  <a:lnTo>
                    <a:pt x="62915" y="356438"/>
                  </a:lnTo>
                  <a:lnTo>
                    <a:pt x="62915" y="335483"/>
                  </a:lnTo>
                  <a:lnTo>
                    <a:pt x="83870" y="335483"/>
                  </a:lnTo>
                  <a:lnTo>
                    <a:pt x="83870" y="356450"/>
                  </a:lnTo>
                  <a:lnTo>
                    <a:pt x="62903" y="356450"/>
                  </a:lnTo>
                  <a:lnTo>
                    <a:pt x="62903" y="377418"/>
                  </a:lnTo>
                  <a:lnTo>
                    <a:pt x="104838" y="377418"/>
                  </a:lnTo>
                  <a:lnTo>
                    <a:pt x="104838" y="314515"/>
                  </a:lnTo>
                  <a:lnTo>
                    <a:pt x="146773" y="314515"/>
                  </a:lnTo>
                  <a:lnTo>
                    <a:pt x="146773" y="293547"/>
                  </a:lnTo>
                  <a:lnTo>
                    <a:pt x="125806" y="293547"/>
                  </a:lnTo>
                  <a:lnTo>
                    <a:pt x="125806" y="272580"/>
                  </a:lnTo>
                  <a:lnTo>
                    <a:pt x="146773" y="272580"/>
                  </a:lnTo>
                  <a:lnTo>
                    <a:pt x="146773" y="293547"/>
                  </a:lnTo>
                  <a:lnTo>
                    <a:pt x="167741" y="293547"/>
                  </a:lnTo>
                  <a:lnTo>
                    <a:pt x="167741" y="314515"/>
                  </a:lnTo>
                  <a:lnTo>
                    <a:pt x="188709" y="314515"/>
                  </a:lnTo>
                  <a:lnTo>
                    <a:pt x="188709" y="356438"/>
                  </a:lnTo>
                  <a:lnTo>
                    <a:pt x="167741" y="356438"/>
                  </a:lnTo>
                  <a:lnTo>
                    <a:pt x="167741" y="314515"/>
                  </a:lnTo>
                  <a:lnTo>
                    <a:pt x="146773" y="314515"/>
                  </a:lnTo>
                  <a:lnTo>
                    <a:pt x="146773" y="335483"/>
                  </a:lnTo>
                  <a:lnTo>
                    <a:pt x="125806" y="335483"/>
                  </a:lnTo>
                  <a:lnTo>
                    <a:pt x="125806" y="356450"/>
                  </a:lnTo>
                  <a:lnTo>
                    <a:pt x="167741" y="356450"/>
                  </a:lnTo>
                  <a:lnTo>
                    <a:pt x="167741" y="377405"/>
                  </a:lnTo>
                  <a:lnTo>
                    <a:pt x="188709" y="377405"/>
                  </a:lnTo>
                  <a:lnTo>
                    <a:pt x="188709" y="398373"/>
                  </a:lnTo>
                  <a:lnTo>
                    <a:pt x="167741" y="398373"/>
                  </a:lnTo>
                  <a:lnTo>
                    <a:pt x="167741" y="419341"/>
                  </a:lnTo>
                  <a:lnTo>
                    <a:pt x="146773" y="419341"/>
                  </a:lnTo>
                  <a:lnTo>
                    <a:pt x="146773" y="440309"/>
                  </a:lnTo>
                  <a:lnTo>
                    <a:pt x="146773" y="461276"/>
                  </a:lnTo>
                  <a:lnTo>
                    <a:pt x="125806" y="461276"/>
                  </a:lnTo>
                  <a:lnTo>
                    <a:pt x="125806" y="440309"/>
                  </a:lnTo>
                  <a:lnTo>
                    <a:pt x="146773" y="440309"/>
                  </a:lnTo>
                  <a:lnTo>
                    <a:pt x="146773" y="419341"/>
                  </a:lnTo>
                  <a:lnTo>
                    <a:pt x="125806" y="419341"/>
                  </a:lnTo>
                  <a:lnTo>
                    <a:pt x="125806" y="398373"/>
                  </a:lnTo>
                  <a:lnTo>
                    <a:pt x="104838" y="398373"/>
                  </a:lnTo>
                  <a:lnTo>
                    <a:pt x="104838" y="482244"/>
                  </a:lnTo>
                  <a:lnTo>
                    <a:pt x="83883" y="482244"/>
                  </a:lnTo>
                  <a:lnTo>
                    <a:pt x="83883" y="503212"/>
                  </a:lnTo>
                  <a:lnTo>
                    <a:pt x="104851" y="503212"/>
                  </a:lnTo>
                  <a:lnTo>
                    <a:pt x="104851" y="482244"/>
                  </a:lnTo>
                  <a:lnTo>
                    <a:pt x="167741" y="482244"/>
                  </a:lnTo>
                  <a:lnTo>
                    <a:pt x="167741" y="461276"/>
                  </a:lnTo>
                  <a:lnTo>
                    <a:pt x="167741" y="440309"/>
                  </a:lnTo>
                  <a:lnTo>
                    <a:pt x="188709" y="440309"/>
                  </a:lnTo>
                  <a:lnTo>
                    <a:pt x="188709" y="419341"/>
                  </a:lnTo>
                  <a:lnTo>
                    <a:pt x="209677" y="419341"/>
                  </a:lnTo>
                  <a:lnTo>
                    <a:pt x="209677" y="461276"/>
                  </a:lnTo>
                  <a:lnTo>
                    <a:pt x="188709" y="461276"/>
                  </a:lnTo>
                  <a:lnTo>
                    <a:pt x="188709" y="482244"/>
                  </a:lnTo>
                  <a:lnTo>
                    <a:pt x="272580" y="482244"/>
                  </a:lnTo>
                  <a:lnTo>
                    <a:pt x="272580" y="524179"/>
                  </a:lnTo>
                  <a:lnTo>
                    <a:pt x="293547" y="524179"/>
                  </a:lnTo>
                  <a:lnTo>
                    <a:pt x="293547" y="482244"/>
                  </a:lnTo>
                  <a:lnTo>
                    <a:pt x="314515" y="482244"/>
                  </a:lnTo>
                  <a:lnTo>
                    <a:pt x="314515" y="461276"/>
                  </a:lnTo>
                  <a:lnTo>
                    <a:pt x="272580" y="461276"/>
                  </a:lnTo>
                  <a:lnTo>
                    <a:pt x="272580" y="440309"/>
                  </a:lnTo>
                  <a:lnTo>
                    <a:pt x="230644" y="440309"/>
                  </a:lnTo>
                  <a:lnTo>
                    <a:pt x="230644" y="398373"/>
                  </a:lnTo>
                  <a:lnTo>
                    <a:pt x="251612" y="398373"/>
                  </a:lnTo>
                  <a:lnTo>
                    <a:pt x="251612" y="377405"/>
                  </a:lnTo>
                  <a:lnTo>
                    <a:pt x="272580" y="377405"/>
                  </a:lnTo>
                  <a:lnTo>
                    <a:pt x="272580" y="398373"/>
                  </a:lnTo>
                  <a:lnTo>
                    <a:pt x="251612" y="398373"/>
                  </a:lnTo>
                  <a:lnTo>
                    <a:pt x="251612" y="419341"/>
                  </a:lnTo>
                  <a:lnTo>
                    <a:pt x="293547" y="419341"/>
                  </a:lnTo>
                  <a:lnTo>
                    <a:pt x="293547" y="356438"/>
                  </a:lnTo>
                  <a:lnTo>
                    <a:pt x="335470" y="356438"/>
                  </a:lnTo>
                  <a:lnTo>
                    <a:pt x="335470" y="398373"/>
                  </a:lnTo>
                  <a:lnTo>
                    <a:pt x="314515" y="398373"/>
                  </a:lnTo>
                  <a:lnTo>
                    <a:pt x="314515" y="440309"/>
                  </a:lnTo>
                  <a:lnTo>
                    <a:pt x="335483" y="440309"/>
                  </a:lnTo>
                  <a:lnTo>
                    <a:pt x="335483" y="482244"/>
                  </a:lnTo>
                  <a:lnTo>
                    <a:pt x="377418" y="482244"/>
                  </a:lnTo>
                  <a:lnTo>
                    <a:pt x="377418" y="461276"/>
                  </a:lnTo>
                  <a:lnTo>
                    <a:pt x="398386" y="461276"/>
                  </a:lnTo>
                  <a:lnTo>
                    <a:pt x="398386" y="440309"/>
                  </a:lnTo>
                  <a:lnTo>
                    <a:pt x="356450" y="440309"/>
                  </a:lnTo>
                  <a:lnTo>
                    <a:pt x="356450" y="419341"/>
                  </a:lnTo>
                  <a:lnTo>
                    <a:pt x="398373" y="419341"/>
                  </a:lnTo>
                  <a:lnTo>
                    <a:pt x="398373" y="398373"/>
                  </a:lnTo>
                  <a:lnTo>
                    <a:pt x="377405" y="398373"/>
                  </a:lnTo>
                  <a:lnTo>
                    <a:pt x="377405" y="356438"/>
                  </a:lnTo>
                  <a:lnTo>
                    <a:pt x="398373" y="356438"/>
                  </a:lnTo>
                  <a:lnTo>
                    <a:pt x="398373" y="377405"/>
                  </a:lnTo>
                  <a:lnTo>
                    <a:pt x="419341" y="377405"/>
                  </a:lnTo>
                  <a:lnTo>
                    <a:pt x="419341" y="419341"/>
                  </a:lnTo>
                  <a:lnTo>
                    <a:pt x="440309" y="419341"/>
                  </a:lnTo>
                  <a:lnTo>
                    <a:pt x="440309" y="440309"/>
                  </a:lnTo>
                  <a:lnTo>
                    <a:pt x="419354" y="440309"/>
                  </a:lnTo>
                  <a:lnTo>
                    <a:pt x="419354" y="461276"/>
                  </a:lnTo>
                  <a:lnTo>
                    <a:pt x="398386" y="461276"/>
                  </a:lnTo>
                  <a:lnTo>
                    <a:pt x="398386" y="482244"/>
                  </a:lnTo>
                  <a:lnTo>
                    <a:pt x="440321" y="482244"/>
                  </a:lnTo>
                  <a:lnTo>
                    <a:pt x="440321" y="440309"/>
                  </a:lnTo>
                  <a:lnTo>
                    <a:pt x="461276" y="440309"/>
                  </a:lnTo>
                  <a:lnTo>
                    <a:pt x="461276" y="419341"/>
                  </a:lnTo>
                  <a:lnTo>
                    <a:pt x="482244" y="419341"/>
                  </a:lnTo>
                  <a:lnTo>
                    <a:pt x="482244" y="398373"/>
                  </a:lnTo>
                  <a:lnTo>
                    <a:pt x="461276" y="398373"/>
                  </a:lnTo>
                  <a:lnTo>
                    <a:pt x="461276" y="377405"/>
                  </a:lnTo>
                  <a:lnTo>
                    <a:pt x="503212" y="377405"/>
                  </a:lnTo>
                  <a:lnTo>
                    <a:pt x="503212" y="356438"/>
                  </a:lnTo>
                  <a:close/>
                </a:path>
                <a:path w="859790" h="524509">
                  <a:moveTo>
                    <a:pt x="503212" y="104838"/>
                  </a:moveTo>
                  <a:lnTo>
                    <a:pt x="461276" y="104838"/>
                  </a:lnTo>
                  <a:lnTo>
                    <a:pt x="461276" y="146773"/>
                  </a:lnTo>
                  <a:lnTo>
                    <a:pt x="440321" y="146773"/>
                  </a:lnTo>
                  <a:lnTo>
                    <a:pt x="440321" y="125806"/>
                  </a:lnTo>
                  <a:lnTo>
                    <a:pt x="419354" y="125806"/>
                  </a:lnTo>
                  <a:lnTo>
                    <a:pt x="419354" y="146773"/>
                  </a:lnTo>
                  <a:lnTo>
                    <a:pt x="398386" y="146773"/>
                  </a:lnTo>
                  <a:lnTo>
                    <a:pt x="398386" y="125806"/>
                  </a:lnTo>
                  <a:lnTo>
                    <a:pt x="419354" y="125806"/>
                  </a:lnTo>
                  <a:lnTo>
                    <a:pt x="419354" y="104838"/>
                  </a:lnTo>
                  <a:lnTo>
                    <a:pt x="377418" y="104838"/>
                  </a:lnTo>
                  <a:lnTo>
                    <a:pt x="377418" y="83870"/>
                  </a:lnTo>
                  <a:lnTo>
                    <a:pt x="356450" y="83870"/>
                  </a:lnTo>
                  <a:lnTo>
                    <a:pt x="356450" y="125806"/>
                  </a:lnTo>
                  <a:lnTo>
                    <a:pt x="377418" y="125806"/>
                  </a:lnTo>
                  <a:lnTo>
                    <a:pt x="377418" y="167741"/>
                  </a:lnTo>
                  <a:lnTo>
                    <a:pt x="398386" y="167741"/>
                  </a:lnTo>
                  <a:lnTo>
                    <a:pt x="398386" y="188709"/>
                  </a:lnTo>
                  <a:lnTo>
                    <a:pt x="419354" y="188709"/>
                  </a:lnTo>
                  <a:lnTo>
                    <a:pt x="419354" y="167741"/>
                  </a:lnTo>
                  <a:lnTo>
                    <a:pt x="461289" y="167741"/>
                  </a:lnTo>
                  <a:lnTo>
                    <a:pt x="461289" y="146773"/>
                  </a:lnTo>
                  <a:lnTo>
                    <a:pt x="482244" y="146773"/>
                  </a:lnTo>
                  <a:lnTo>
                    <a:pt x="482244" y="125806"/>
                  </a:lnTo>
                  <a:lnTo>
                    <a:pt x="503212" y="125806"/>
                  </a:lnTo>
                  <a:lnTo>
                    <a:pt x="503212" y="104838"/>
                  </a:lnTo>
                  <a:close/>
                </a:path>
                <a:path w="859790" h="524509">
                  <a:moveTo>
                    <a:pt x="524179" y="125806"/>
                  </a:moveTo>
                  <a:lnTo>
                    <a:pt x="503212" y="125806"/>
                  </a:lnTo>
                  <a:lnTo>
                    <a:pt x="503212" y="167741"/>
                  </a:lnTo>
                  <a:lnTo>
                    <a:pt x="503212" y="188709"/>
                  </a:lnTo>
                  <a:lnTo>
                    <a:pt x="524179" y="188709"/>
                  </a:lnTo>
                  <a:lnTo>
                    <a:pt x="524179" y="125806"/>
                  </a:lnTo>
                  <a:close/>
                </a:path>
                <a:path w="859790" h="524509">
                  <a:moveTo>
                    <a:pt x="524192" y="62280"/>
                  </a:moveTo>
                  <a:lnTo>
                    <a:pt x="440321" y="62280"/>
                  </a:lnTo>
                  <a:lnTo>
                    <a:pt x="440321" y="41960"/>
                  </a:lnTo>
                  <a:lnTo>
                    <a:pt x="398386" y="41960"/>
                  </a:lnTo>
                  <a:lnTo>
                    <a:pt x="398386" y="62280"/>
                  </a:lnTo>
                  <a:lnTo>
                    <a:pt x="419354" y="62280"/>
                  </a:lnTo>
                  <a:lnTo>
                    <a:pt x="419354" y="83870"/>
                  </a:lnTo>
                  <a:lnTo>
                    <a:pt x="524192" y="83870"/>
                  </a:lnTo>
                  <a:lnTo>
                    <a:pt x="524192" y="62280"/>
                  </a:lnTo>
                  <a:close/>
                </a:path>
                <a:path w="859790" h="524509">
                  <a:moveTo>
                    <a:pt x="545147" y="461276"/>
                  </a:moveTo>
                  <a:lnTo>
                    <a:pt x="524179" y="461276"/>
                  </a:lnTo>
                  <a:lnTo>
                    <a:pt x="524179" y="440309"/>
                  </a:lnTo>
                  <a:lnTo>
                    <a:pt x="503224" y="440309"/>
                  </a:lnTo>
                  <a:lnTo>
                    <a:pt x="503224" y="419341"/>
                  </a:lnTo>
                  <a:lnTo>
                    <a:pt x="482257" y="419341"/>
                  </a:lnTo>
                  <a:lnTo>
                    <a:pt x="482257" y="440309"/>
                  </a:lnTo>
                  <a:lnTo>
                    <a:pt x="503212" y="440309"/>
                  </a:lnTo>
                  <a:lnTo>
                    <a:pt x="503212" y="461276"/>
                  </a:lnTo>
                  <a:lnTo>
                    <a:pt x="482257" y="461276"/>
                  </a:lnTo>
                  <a:lnTo>
                    <a:pt x="482257" y="440309"/>
                  </a:lnTo>
                  <a:lnTo>
                    <a:pt x="461289" y="440309"/>
                  </a:lnTo>
                  <a:lnTo>
                    <a:pt x="461289" y="461276"/>
                  </a:lnTo>
                  <a:lnTo>
                    <a:pt x="482244" y="461276"/>
                  </a:lnTo>
                  <a:lnTo>
                    <a:pt x="482244" y="524179"/>
                  </a:lnTo>
                  <a:lnTo>
                    <a:pt x="524179" y="524179"/>
                  </a:lnTo>
                  <a:lnTo>
                    <a:pt x="524179" y="503212"/>
                  </a:lnTo>
                  <a:lnTo>
                    <a:pt x="503212" y="503212"/>
                  </a:lnTo>
                  <a:lnTo>
                    <a:pt x="503212" y="482244"/>
                  </a:lnTo>
                  <a:lnTo>
                    <a:pt x="545147" y="482244"/>
                  </a:lnTo>
                  <a:lnTo>
                    <a:pt x="545147" y="461276"/>
                  </a:lnTo>
                  <a:close/>
                </a:path>
                <a:path w="859790" h="524509">
                  <a:moveTo>
                    <a:pt x="545147" y="377405"/>
                  </a:moveTo>
                  <a:lnTo>
                    <a:pt x="503212" y="377405"/>
                  </a:lnTo>
                  <a:lnTo>
                    <a:pt x="503212" y="398373"/>
                  </a:lnTo>
                  <a:lnTo>
                    <a:pt x="524179" y="398373"/>
                  </a:lnTo>
                  <a:lnTo>
                    <a:pt x="545147" y="398373"/>
                  </a:lnTo>
                  <a:lnTo>
                    <a:pt x="545147" y="377405"/>
                  </a:lnTo>
                  <a:close/>
                </a:path>
                <a:path w="859790" h="524509">
                  <a:moveTo>
                    <a:pt x="545147" y="272580"/>
                  </a:moveTo>
                  <a:lnTo>
                    <a:pt x="524179" y="272580"/>
                  </a:lnTo>
                  <a:lnTo>
                    <a:pt x="524179" y="251612"/>
                  </a:lnTo>
                  <a:lnTo>
                    <a:pt x="503212" y="251612"/>
                  </a:lnTo>
                  <a:lnTo>
                    <a:pt x="503212" y="230644"/>
                  </a:lnTo>
                  <a:lnTo>
                    <a:pt x="482244" y="230644"/>
                  </a:lnTo>
                  <a:lnTo>
                    <a:pt x="482244" y="272580"/>
                  </a:lnTo>
                  <a:lnTo>
                    <a:pt x="503212" y="272580"/>
                  </a:lnTo>
                  <a:lnTo>
                    <a:pt x="503212" y="314515"/>
                  </a:lnTo>
                  <a:lnTo>
                    <a:pt x="524179" y="314515"/>
                  </a:lnTo>
                  <a:lnTo>
                    <a:pt x="524179" y="293547"/>
                  </a:lnTo>
                  <a:lnTo>
                    <a:pt x="545147" y="293547"/>
                  </a:lnTo>
                  <a:lnTo>
                    <a:pt x="545147" y="272580"/>
                  </a:lnTo>
                  <a:close/>
                </a:path>
                <a:path w="859790" h="524509">
                  <a:moveTo>
                    <a:pt x="566115" y="335470"/>
                  </a:moveTo>
                  <a:lnTo>
                    <a:pt x="503212" y="335470"/>
                  </a:lnTo>
                  <a:lnTo>
                    <a:pt x="503212" y="356438"/>
                  </a:lnTo>
                  <a:lnTo>
                    <a:pt x="545147" y="356438"/>
                  </a:lnTo>
                  <a:lnTo>
                    <a:pt x="566115" y="356438"/>
                  </a:lnTo>
                  <a:lnTo>
                    <a:pt x="566115" y="335470"/>
                  </a:lnTo>
                  <a:close/>
                </a:path>
                <a:path w="859790" h="524509">
                  <a:moveTo>
                    <a:pt x="608050" y="440309"/>
                  </a:moveTo>
                  <a:lnTo>
                    <a:pt x="587082" y="440309"/>
                  </a:lnTo>
                  <a:lnTo>
                    <a:pt x="587082" y="419341"/>
                  </a:lnTo>
                  <a:lnTo>
                    <a:pt x="566115" y="419341"/>
                  </a:lnTo>
                  <a:lnTo>
                    <a:pt x="566115" y="398373"/>
                  </a:lnTo>
                  <a:lnTo>
                    <a:pt x="545147" y="398373"/>
                  </a:lnTo>
                  <a:lnTo>
                    <a:pt x="545147" y="440309"/>
                  </a:lnTo>
                  <a:lnTo>
                    <a:pt x="566115" y="440309"/>
                  </a:lnTo>
                  <a:lnTo>
                    <a:pt x="566115" y="482244"/>
                  </a:lnTo>
                  <a:lnTo>
                    <a:pt x="587082" y="482244"/>
                  </a:lnTo>
                  <a:lnTo>
                    <a:pt x="587082" y="461276"/>
                  </a:lnTo>
                  <a:lnTo>
                    <a:pt x="608050" y="461276"/>
                  </a:lnTo>
                  <a:lnTo>
                    <a:pt x="608050" y="440309"/>
                  </a:lnTo>
                  <a:close/>
                </a:path>
                <a:path w="859790" h="524509">
                  <a:moveTo>
                    <a:pt x="608050" y="356438"/>
                  </a:moveTo>
                  <a:lnTo>
                    <a:pt x="587082" y="356438"/>
                  </a:lnTo>
                  <a:lnTo>
                    <a:pt x="587082" y="377405"/>
                  </a:lnTo>
                  <a:lnTo>
                    <a:pt x="566115" y="377405"/>
                  </a:lnTo>
                  <a:lnTo>
                    <a:pt x="566115" y="398373"/>
                  </a:lnTo>
                  <a:lnTo>
                    <a:pt x="608050" y="398373"/>
                  </a:lnTo>
                  <a:lnTo>
                    <a:pt x="608050" y="356438"/>
                  </a:lnTo>
                  <a:close/>
                </a:path>
                <a:path w="859790" h="524509">
                  <a:moveTo>
                    <a:pt x="608050" y="125806"/>
                  </a:moveTo>
                  <a:lnTo>
                    <a:pt x="587082" y="125806"/>
                  </a:lnTo>
                  <a:lnTo>
                    <a:pt x="587082" y="167741"/>
                  </a:lnTo>
                  <a:lnTo>
                    <a:pt x="608050" y="167741"/>
                  </a:lnTo>
                  <a:lnTo>
                    <a:pt x="608050" y="125806"/>
                  </a:lnTo>
                  <a:close/>
                </a:path>
                <a:path w="859790" h="524509">
                  <a:moveTo>
                    <a:pt x="629018" y="335470"/>
                  </a:moveTo>
                  <a:lnTo>
                    <a:pt x="608050" y="335470"/>
                  </a:lnTo>
                  <a:lnTo>
                    <a:pt x="608050" y="356438"/>
                  </a:lnTo>
                  <a:lnTo>
                    <a:pt x="629018" y="356438"/>
                  </a:lnTo>
                  <a:lnTo>
                    <a:pt x="629018" y="335470"/>
                  </a:lnTo>
                  <a:close/>
                </a:path>
                <a:path w="859790" h="524509">
                  <a:moveTo>
                    <a:pt x="649986" y="314502"/>
                  </a:moveTo>
                  <a:lnTo>
                    <a:pt x="629031" y="314502"/>
                  </a:lnTo>
                  <a:lnTo>
                    <a:pt x="629031" y="293535"/>
                  </a:lnTo>
                  <a:lnTo>
                    <a:pt x="608063" y="293535"/>
                  </a:lnTo>
                  <a:lnTo>
                    <a:pt x="608063" y="314502"/>
                  </a:lnTo>
                  <a:lnTo>
                    <a:pt x="629018" y="314502"/>
                  </a:lnTo>
                  <a:lnTo>
                    <a:pt x="629018" y="335470"/>
                  </a:lnTo>
                  <a:lnTo>
                    <a:pt x="649986" y="335470"/>
                  </a:lnTo>
                  <a:lnTo>
                    <a:pt x="649986" y="314502"/>
                  </a:lnTo>
                  <a:close/>
                </a:path>
                <a:path w="859790" h="524509">
                  <a:moveTo>
                    <a:pt x="649986" y="20967"/>
                  </a:moveTo>
                  <a:lnTo>
                    <a:pt x="629018" y="20967"/>
                  </a:lnTo>
                  <a:lnTo>
                    <a:pt x="629018" y="0"/>
                  </a:lnTo>
                  <a:lnTo>
                    <a:pt x="608050" y="0"/>
                  </a:lnTo>
                  <a:lnTo>
                    <a:pt x="608050" y="20967"/>
                  </a:lnTo>
                  <a:lnTo>
                    <a:pt x="524179" y="20967"/>
                  </a:lnTo>
                  <a:lnTo>
                    <a:pt x="524179" y="0"/>
                  </a:lnTo>
                  <a:lnTo>
                    <a:pt x="482244" y="0"/>
                  </a:lnTo>
                  <a:lnTo>
                    <a:pt x="482244" y="20967"/>
                  </a:lnTo>
                  <a:lnTo>
                    <a:pt x="461289" y="20967"/>
                  </a:lnTo>
                  <a:lnTo>
                    <a:pt x="461289" y="41935"/>
                  </a:lnTo>
                  <a:lnTo>
                    <a:pt x="482257" y="41935"/>
                  </a:lnTo>
                  <a:lnTo>
                    <a:pt x="482257" y="20967"/>
                  </a:lnTo>
                  <a:lnTo>
                    <a:pt x="503212" y="20967"/>
                  </a:lnTo>
                  <a:lnTo>
                    <a:pt x="503212" y="41935"/>
                  </a:lnTo>
                  <a:lnTo>
                    <a:pt x="566115" y="41935"/>
                  </a:lnTo>
                  <a:lnTo>
                    <a:pt x="566115" y="62903"/>
                  </a:lnTo>
                  <a:lnTo>
                    <a:pt x="545147" y="62903"/>
                  </a:lnTo>
                  <a:lnTo>
                    <a:pt x="545147" y="83870"/>
                  </a:lnTo>
                  <a:lnTo>
                    <a:pt x="608050" y="83870"/>
                  </a:lnTo>
                  <a:lnTo>
                    <a:pt x="608050" y="41935"/>
                  </a:lnTo>
                  <a:lnTo>
                    <a:pt x="629018" y="41935"/>
                  </a:lnTo>
                  <a:lnTo>
                    <a:pt x="629018" y="62903"/>
                  </a:lnTo>
                  <a:lnTo>
                    <a:pt x="649986" y="62903"/>
                  </a:lnTo>
                  <a:lnTo>
                    <a:pt x="649986" y="20967"/>
                  </a:lnTo>
                  <a:close/>
                </a:path>
                <a:path w="859790" h="524509">
                  <a:moveTo>
                    <a:pt x="670941" y="167728"/>
                  </a:moveTo>
                  <a:lnTo>
                    <a:pt x="649986" y="167728"/>
                  </a:lnTo>
                  <a:lnTo>
                    <a:pt x="649986" y="188696"/>
                  </a:lnTo>
                  <a:lnTo>
                    <a:pt x="670941" y="188696"/>
                  </a:lnTo>
                  <a:lnTo>
                    <a:pt x="670941" y="167728"/>
                  </a:lnTo>
                  <a:close/>
                </a:path>
                <a:path w="859790" h="524509">
                  <a:moveTo>
                    <a:pt x="670941" y="62903"/>
                  </a:moveTo>
                  <a:lnTo>
                    <a:pt x="649986" y="62903"/>
                  </a:lnTo>
                  <a:lnTo>
                    <a:pt x="649986" y="83870"/>
                  </a:lnTo>
                  <a:lnTo>
                    <a:pt x="670941" y="83870"/>
                  </a:lnTo>
                  <a:lnTo>
                    <a:pt x="670941" y="62903"/>
                  </a:lnTo>
                  <a:close/>
                </a:path>
                <a:path w="859790" h="524509">
                  <a:moveTo>
                    <a:pt x="670953" y="230644"/>
                  </a:moveTo>
                  <a:lnTo>
                    <a:pt x="629018" y="230644"/>
                  </a:lnTo>
                  <a:lnTo>
                    <a:pt x="629018" y="209677"/>
                  </a:lnTo>
                  <a:lnTo>
                    <a:pt x="629018" y="188709"/>
                  </a:lnTo>
                  <a:lnTo>
                    <a:pt x="566115" y="188709"/>
                  </a:lnTo>
                  <a:lnTo>
                    <a:pt x="566115" y="125806"/>
                  </a:lnTo>
                  <a:lnTo>
                    <a:pt x="587082" y="125806"/>
                  </a:lnTo>
                  <a:lnTo>
                    <a:pt x="587082" y="104838"/>
                  </a:lnTo>
                  <a:lnTo>
                    <a:pt x="545147" y="104838"/>
                  </a:lnTo>
                  <a:lnTo>
                    <a:pt x="545147" y="188709"/>
                  </a:lnTo>
                  <a:lnTo>
                    <a:pt x="524179" y="188709"/>
                  </a:lnTo>
                  <a:lnTo>
                    <a:pt x="524179" y="251612"/>
                  </a:lnTo>
                  <a:lnTo>
                    <a:pt x="545147" y="251612"/>
                  </a:lnTo>
                  <a:lnTo>
                    <a:pt x="545147" y="209677"/>
                  </a:lnTo>
                  <a:lnTo>
                    <a:pt x="566115" y="209677"/>
                  </a:lnTo>
                  <a:lnTo>
                    <a:pt x="566115" y="230644"/>
                  </a:lnTo>
                  <a:lnTo>
                    <a:pt x="587082" y="230644"/>
                  </a:lnTo>
                  <a:lnTo>
                    <a:pt x="587082" y="209677"/>
                  </a:lnTo>
                  <a:lnTo>
                    <a:pt x="608050" y="209677"/>
                  </a:lnTo>
                  <a:lnTo>
                    <a:pt x="608050" y="230644"/>
                  </a:lnTo>
                  <a:lnTo>
                    <a:pt x="587082" y="230644"/>
                  </a:lnTo>
                  <a:lnTo>
                    <a:pt x="587082" y="251612"/>
                  </a:lnTo>
                  <a:lnTo>
                    <a:pt x="545147" y="251612"/>
                  </a:lnTo>
                  <a:lnTo>
                    <a:pt x="545147" y="272580"/>
                  </a:lnTo>
                  <a:lnTo>
                    <a:pt x="566115" y="272580"/>
                  </a:lnTo>
                  <a:lnTo>
                    <a:pt x="566115" y="293547"/>
                  </a:lnTo>
                  <a:lnTo>
                    <a:pt x="545147" y="293547"/>
                  </a:lnTo>
                  <a:lnTo>
                    <a:pt x="545147" y="314515"/>
                  </a:lnTo>
                  <a:lnTo>
                    <a:pt x="587082" y="314515"/>
                  </a:lnTo>
                  <a:lnTo>
                    <a:pt x="587082" y="293547"/>
                  </a:lnTo>
                  <a:lnTo>
                    <a:pt x="608050" y="293547"/>
                  </a:lnTo>
                  <a:lnTo>
                    <a:pt x="608050" y="251612"/>
                  </a:lnTo>
                  <a:lnTo>
                    <a:pt x="629018" y="251612"/>
                  </a:lnTo>
                  <a:lnTo>
                    <a:pt x="629018" y="272580"/>
                  </a:lnTo>
                  <a:lnTo>
                    <a:pt x="649986" y="272580"/>
                  </a:lnTo>
                  <a:lnTo>
                    <a:pt x="649986" y="251612"/>
                  </a:lnTo>
                  <a:lnTo>
                    <a:pt x="670953" y="251612"/>
                  </a:lnTo>
                  <a:lnTo>
                    <a:pt x="670953" y="230644"/>
                  </a:lnTo>
                  <a:close/>
                </a:path>
                <a:path w="859790" h="524509">
                  <a:moveTo>
                    <a:pt x="691921" y="83870"/>
                  </a:moveTo>
                  <a:lnTo>
                    <a:pt x="670953" y="83870"/>
                  </a:lnTo>
                  <a:lnTo>
                    <a:pt x="670953" y="104838"/>
                  </a:lnTo>
                  <a:lnTo>
                    <a:pt x="649986" y="104838"/>
                  </a:lnTo>
                  <a:lnTo>
                    <a:pt x="649986" y="83870"/>
                  </a:lnTo>
                  <a:lnTo>
                    <a:pt x="629018" y="83870"/>
                  </a:lnTo>
                  <a:lnTo>
                    <a:pt x="629018" y="146773"/>
                  </a:lnTo>
                  <a:lnTo>
                    <a:pt x="649986" y="146773"/>
                  </a:lnTo>
                  <a:lnTo>
                    <a:pt x="649986" y="125806"/>
                  </a:lnTo>
                  <a:lnTo>
                    <a:pt x="670953" y="125806"/>
                  </a:lnTo>
                  <a:lnTo>
                    <a:pt x="670953" y="146773"/>
                  </a:lnTo>
                  <a:lnTo>
                    <a:pt x="691921" y="146773"/>
                  </a:lnTo>
                  <a:lnTo>
                    <a:pt x="691921" y="83870"/>
                  </a:lnTo>
                  <a:close/>
                </a:path>
                <a:path w="859790" h="524509">
                  <a:moveTo>
                    <a:pt x="691921" y="0"/>
                  </a:moveTo>
                  <a:lnTo>
                    <a:pt x="649986" y="0"/>
                  </a:lnTo>
                  <a:lnTo>
                    <a:pt x="649986" y="20967"/>
                  </a:lnTo>
                  <a:lnTo>
                    <a:pt x="670953" y="20967"/>
                  </a:lnTo>
                  <a:lnTo>
                    <a:pt x="670953" y="41935"/>
                  </a:lnTo>
                  <a:lnTo>
                    <a:pt x="670953" y="62903"/>
                  </a:lnTo>
                  <a:lnTo>
                    <a:pt x="691921" y="62903"/>
                  </a:lnTo>
                  <a:lnTo>
                    <a:pt x="691921" y="0"/>
                  </a:lnTo>
                  <a:close/>
                </a:path>
                <a:path w="859790" h="524509">
                  <a:moveTo>
                    <a:pt x="712876" y="251599"/>
                  </a:moveTo>
                  <a:lnTo>
                    <a:pt x="691921" y="251599"/>
                  </a:lnTo>
                  <a:lnTo>
                    <a:pt x="691921" y="272567"/>
                  </a:lnTo>
                  <a:lnTo>
                    <a:pt x="712876" y="272567"/>
                  </a:lnTo>
                  <a:lnTo>
                    <a:pt x="712876" y="251599"/>
                  </a:lnTo>
                  <a:close/>
                </a:path>
                <a:path w="859790" h="524509">
                  <a:moveTo>
                    <a:pt x="733856" y="209677"/>
                  </a:moveTo>
                  <a:lnTo>
                    <a:pt x="691921" y="209677"/>
                  </a:lnTo>
                  <a:lnTo>
                    <a:pt x="691921" y="188709"/>
                  </a:lnTo>
                  <a:lnTo>
                    <a:pt x="670953" y="188709"/>
                  </a:lnTo>
                  <a:lnTo>
                    <a:pt x="670953" y="230644"/>
                  </a:lnTo>
                  <a:lnTo>
                    <a:pt x="712889" y="230644"/>
                  </a:lnTo>
                  <a:lnTo>
                    <a:pt x="733856" y="230644"/>
                  </a:lnTo>
                  <a:lnTo>
                    <a:pt x="733856" y="209677"/>
                  </a:lnTo>
                  <a:close/>
                </a:path>
                <a:path w="859790" h="524509">
                  <a:moveTo>
                    <a:pt x="838682" y="209677"/>
                  </a:moveTo>
                  <a:lnTo>
                    <a:pt x="796747" y="209677"/>
                  </a:lnTo>
                  <a:lnTo>
                    <a:pt x="796747" y="230644"/>
                  </a:lnTo>
                  <a:lnTo>
                    <a:pt x="817714" y="230644"/>
                  </a:lnTo>
                  <a:lnTo>
                    <a:pt x="817714" y="251612"/>
                  </a:lnTo>
                  <a:lnTo>
                    <a:pt x="838682" y="251612"/>
                  </a:lnTo>
                  <a:lnTo>
                    <a:pt x="838682" y="209677"/>
                  </a:lnTo>
                  <a:close/>
                </a:path>
                <a:path w="859790" h="524509">
                  <a:moveTo>
                    <a:pt x="859650" y="377405"/>
                  </a:moveTo>
                  <a:lnTo>
                    <a:pt x="838695" y="377405"/>
                  </a:lnTo>
                  <a:lnTo>
                    <a:pt x="838695" y="356450"/>
                  </a:lnTo>
                  <a:lnTo>
                    <a:pt x="817727" y="356450"/>
                  </a:lnTo>
                  <a:lnTo>
                    <a:pt x="817727" y="377405"/>
                  </a:lnTo>
                  <a:lnTo>
                    <a:pt x="838682" y="377405"/>
                  </a:lnTo>
                  <a:lnTo>
                    <a:pt x="838682" y="419341"/>
                  </a:lnTo>
                  <a:lnTo>
                    <a:pt x="817714" y="419341"/>
                  </a:lnTo>
                  <a:lnTo>
                    <a:pt x="817714" y="461276"/>
                  </a:lnTo>
                  <a:lnTo>
                    <a:pt x="796759" y="461276"/>
                  </a:lnTo>
                  <a:lnTo>
                    <a:pt x="796759" y="440309"/>
                  </a:lnTo>
                  <a:lnTo>
                    <a:pt x="754824" y="440309"/>
                  </a:lnTo>
                  <a:lnTo>
                    <a:pt x="754824" y="419354"/>
                  </a:lnTo>
                  <a:lnTo>
                    <a:pt x="733856" y="419354"/>
                  </a:lnTo>
                  <a:lnTo>
                    <a:pt x="733856" y="398386"/>
                  </a:lnTo>
                  <a:lnTo>
                    <a:pt x="775792" y="398386"/>
                  </a:lnTo>
                  <a:lnTo>
                    <a:pt x="775792" y="419354"/>
                  </a:lnTo>
                  <a:lnTo>
                    <a:pt x="796759" y="419354"/>
                  </a:lnTo>
                  <a:lnTo>
                    <a:pt x="796759" y="335483"/>
                  </a:lnTo>
                  <a:lnTo>
                    <a:pt x="838682" y="335483"/>
                  </a:lnTo>
                  <a:lnTo>
                    <a:pt x="838682" y="314515"/>
                  </a:lnTo>
                  <a:lnTo>
                    <a:pt x="817714" y="314515"/>
                  </a:lnTo>
                  <a:lnTo>
                    <a:pt x="817714" y="293547"/>
                  </a:lnTo>
                  <a:lnTo>
                    <a:pt x="838682" y="293547"/>
                  </a:lnTo>
                  <a:lnTo>
                    <a:pt x="838682" y="272580"/>
                  </a:lnTo>
                  <a:lnTo>
                    <a:pt x="796747" y="272580"/>
                  </a:lnTo>
                  <a:lnTo>
                    <a:pt x="796747" y="293547"/>
                  </a:lnTo>
                  <a:lnTo>
                    <a:pt x="796747" y="335483"/>
                  </a:lnTo>
                  <a:lnTo>
                    <a:pt x="775792" y="335483"/>
                  </a:lnTo>
                  <a:lnTo>
                    <a:pt x="775792" y="293547"/>
                  </a:lnTo>
                  <a:lnTo>
                    <a:pt x="796747" y="293547"/>
                  </a:lnTo>
                  <a:lnTo>
                    <a:pt x="796747" y="272580"/>
                  </a:lnTo>
                  <a:lnTo>
                    <a:pt x="775792" y="272580"/>
                  </a:lnTo>
                  <a:lnTo>
                    <a:pt x="775792" y="251587"/>
                  </a:lnTo>
                  <a:lnTo>
                    <a:pt x="796759" y="251587"/>
                  </a:lnTo>
                  <a:lnTo>
                    <a:pt x="796759" y="231267"/>
                  </a:lnTo>
                  <a:lnTo>
                    <a:pt x="775792" y="231267"/>
                  </a:lnTo>
                  <a:lnTo>
                    <a:pt x="775792" y="209677"/>
                  </a:lnTo>
                  <a:lnTo>
                    <a:pt x="775792" y="188087"/>
                  </a:lnTo>
                  <a:lnTo>
                    <a:pt x="817727" y="188087"/>
                  </a:lnTo>
                  <a:lnTo>
                    <a:pt x="817727" y="167767"/>
                  </a:lnTo>
                  <a:lnTo>
                    <a:pt x="775779" y="167767"/>
                  </a:lnTo>
                  <a:lnTo>
                    <a:pt x="775779" y="273177"/>
                  </a:lnTo>
                  <a:lnTo>
                    <a:pt x="775779" y="293547"/>
                  </a:lnTo>
                  <a:lnTo>
                    <a:pt x="754824" y="293547"/>
                  </a:lnTo>
                  <a:lnTo>
                    <a:pt x="754824" y="273177"/>
                  </a:lnTo>
                  <a:lnTo>
                    <a:pt x="775779" y="273177"/>
                  </a:lnTo>
                  <a:lnTo>
                    <a:pt x="775779" y="167767"/>
                  </a:lnTo>
                  <a:lnTo>
                    <a:pt x="712889" y="167767"/>
                  </a:lnTo>
                  <a:lnTo>
                    <a:pt x="712889" y="188087"/>
                  </a:lnTo>
                  <a:lnTo>
                    <a:pt x="733856" y="188087"/>
                  </a:lnTo>
                  <a:lnTo>
                    <a:pt x="733856" y="209677"/>
                  </a:lnTo>
                  <a:lnTo>
                    <a:pt x="754824" y="209677"/>
                  </a:lnTo>
                  <a:lnTo>
                    <a:pt x="754824" y="231267"/>
                  </a:lnTo>
                  <a:lnTo>
                    <a:pt x="733856" y="231267"/>
                  </a:lnTo>
                  <a:lnTo>
                    <a:pt x="733856" y="251587"/>
                  </a:lnTo>
                  <a:lnTo>
                    <a:pt x="754824" y="251587"/>
                  </a:lnTo>
                  <a:lnTo>
                    <a:pt x="754824" y="272580"/>
                  </a:lnTo>
                  <a:lnTo>
                    <a:pt x="712889" y="272580"/>
                  </a:lnTo>
                  <a:lnTo>
                    <a:pt x="712889" y="314515"/>
                  </a:lnTo>
                  <a:lnTo>
                    <a:pt x="691921" y="314515"/>
                  </a:lnTo>
                  <a:lnTo>
                    <a:pt x="691921" y="335483"/>
                  </a:lnTo>
                  <a:lnTo>
                    <a:pt x="670953" y="335483"/>
                  </a:lnTo>
                  <a:lnTo>
                    <a:pt x="670953" y="356438"/>
                  </a:lnTo>
                  <a:lnTo>
                    <a:pt x="629018" y="356438"/>
                  </a:lnTo>
                  <a:lnTo>
                    <a:pt x="629018" y="377405"/>
                  </a:lnTo>
                  <a:lnTo>
                    <a:pt x="670953" y="377405"/>
                  </a:lnTo>
                  <a:lnTo>
                    <a:pt x="670953" y="356450"/>
                  </a:lnTo>
                  <a:lnTo>
                    <a:pt x="712889" y="356450"/>
                  </a:lnTo>
                  <a:lnTo>
                    <a:pt x="712889" y="335483"/>
                  </a:lnTo>
                  <a:lnTo>
                    <a:pt x="733856" y="335483"/>
                  </a:lnTo>
                  <a:lnTo>
                    <a:pt x="733856" y="314515"/>
                  </a:lnTo>
                  <a:lnTo>
                    <a:pt x="754824" y="314515"/>
                  </a:lnTo>
                  <a:lnTo>
                    <a:pt x="754824" y="356450"/>
                  </a:lnTo>
                  <a:lnTo>
                    <a:pt x="712889" y="356450"/>
                  </a:lnTo>
                  <a:lnTo>
                    <a:pt x="712889" y="398386"/>
                  </a:lnTo>
                  <a:lnTo>
                    <a:pt x="691921" y="398386"/>
                  </a:lnTo>
                  <a:lnTo>
                    <a:pt x="691921" y="377418"/>
                  </a:lnTo>
                  <a:lnTo>
                    <a:pt x="670953" y="377418"/>
                  </a:lnTo>
                  <a:lnTo>
                    <a:pt x="670953" y="419354"/>
                  </a:lnTo>
                  <a:lnTo>
                    <a:pt x="691921" y="419354"/>
                  </a:lnTo>
                  <a:lnTo>
                    <a:pt x="691921" y="482244"/>
                  </a:lnTo>
                  <a:lnTo>
                    <a:pt x="670953" y="482244"/>
                  </a:lnTo>
                  <a:lnTo>
                    <a:pt x="670953" y="461276"/>
                  </a:lnTo>
                  <a:lnTo>
                    <a:pt x="670953" y="440309"/>
                  </a:lnTo>
                  <a:lnTo>
                    <a:pt x="629018" y="440309"/>
                  </a:lnTo>
                  <a:lnTo>
                    <a:pt x="629018" y="461276"/>
                  </a:lnTo>
                  <a:lnTo>
                    <a:pt x="608050" y="461276"/>
                  </a:lnTo>
                  <a:lnTo>
                    <a:pt x="608050" y="482244"/>
                  </a:lnTo>
                  <a:lnTo>
                    <a:pt x="629018" y="482244"/>
                  </a:lnTo>
                  <a:lnTo>
                    <a:pt x="629018" y="503212"/>
                  </a:lnTo>
                  <a:lnTo>
                    <a:pt x="649986" y="503212"/>
                  </a:lnTo>
                  <a:lnTo>
                    <a:pt x="649986" y="524179"/>
                  </a:lnTo>
                  <a:lnTo>
                    <a:pt x="670953" y="524179"/>
                  </a:lnTo>
                  <a:lnTo>
                    <a:pt x="670953" y="503212"/>
                  </a:lnTo>
                  <a:lnTo>
                    <a:pt x="691921" y="503212"/>
                  </a:lnTo>
                  <a:lnTo>
                    <a:pt x="691921" y="482257"/>
                  </a:lnTo>
                  <a:lnTo>
                    <a:pt x="733856" y="482257"/>
                  </a:lnTo>
                  <a:lnTo>
                    <a:pt x="733856" y="440321"/>
                  </a:lnTo>
                  <a:lnTo>
                    <a:pt x="754824" y="440321"/>
                  </a:lnTo>
                  <a:lnTo>
                    <a:pt x="754824" y="461276"/>
                  </a:lnTo>
                  <a:lnTo>
                    <a:pt x="775792" y="461276"/>
                  </a:lnTo>
                  <a:lnTo>
                    <a:pt x="775792" y="482244"/>
                  </a:lnTo>
                  <a:lnTo>
                    <a:pt x="817727" y="482244"/>
                  </a:lnTo>
                  <a:lnTo>
                    <a:pt x="817727" y="461276"/>
                  </a:lnTo>
                  <a:lnTo>
                    <a:pt x="838682" y="461276"/>
                  </a:lnTo>
                  <a:lnTo>
                    <a:pt x="838682" y="440309"/>
                  </a:lnTo>
                  <a:lnTo>
                    <a:pt x="859650" y="440309"/>
                  </a:lnTo>
                  <a:lnTo>
                    <a:pt x="859650" y="377405"/>
                  </a:lnTo>
                  <a:close/>
                </a:path>
                <a:path w="859790" h="524509">
                  <a:moveTo>
                    <a:pt x="859663" y="188696"/>
                  </a:moveTo>
                  <a:lnTo>
                    <a:pt x="838695" y="188696"/>
                  </a:lnTo>
                  <a:lnTo>
                    <a:pt x="838695" y="209664"/>
                  </a:lnTo>
                  <a:lnTo>
                    <a:pt x="859663" y="209664"/>
                  </a:lnTo>
                  <a:lnTo>
                    <a:pt x="859663" y="18869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34273" y="16500627"/>
              <a:ext cx="859790" cy="419734"/>
            </a:xfrm>
            <a:custGeom>
              <a:avLst/>
              <a:gdLst/>
              <a:ahLst/>
              <a:cxnLst/>
              <a:rect l="l" t="t" r="r" b="b"/>
              <a:pathLst>
                <a:path w="859790" h="419734">
                  <a:moveTo>
                    <a:pt x="20967" y="167741"/>
                  </a:moveTo>
                  <a:lnTo>
                    <a:pt x="0" y="167741"/>
                  </a:lnTo>
                  <a:lnTo>
                    <a:pt x="0" y="188709"/>
                  </a:lnTo>
                  <a:lnTo>
                    <a:pt x="0" y="251612"/>
                  </a:lnTo>
                  <a:lnTo>
                    <a:pt x="20967" y="251612"/>
                  </a:lnTo>
                  <a:lnTo>
                    <a:pt x="20967" y="167741"/>
                  </a:lnTo>
                  <a:close/>
                </a:path>
                <a:path w="859790" h="419734">
                  <a:moveTo>
                    <a:pt x="83870" y="209677"/>
                  </a:moveTo>
                  <a:lnTo>
                    <a:pt x="62903" y="209677"/>
                  </a:lnTo>
                  <a:lnTo>
                    <a:pt x="62903" y="188709"/>
                  </a:lnTo>
                  <a:lnTo>
                    <a:pt x="41935" y="188709"/>
                  </a:lnTo>
                  <a:lnTo>
                    <a:pt x="41935" y="230644"/>
                  </a:lnTo>
                  <a:lnTo>
                    <a:pt x="83870" y="230644"/>
                  </a:lnTo>
                  <a:lnTo>
                    <a:pt x="83870" y="209677"/>
                  </a:lnTo>
                  <a:close/>
                </a:path>
                <a:path w="859790" h="419734">
                  <a:moveTo>
                    <a:pt x="146761" y="188709"/>
                  </a:moveTo>
                  <a:lnTo>
                    <a:pt x="125793" y="188709"/>
                  </a:lnTo>
                  <a:lnTo>
                    <a:pt x="104825" y="188709"/>
                  </a:lnTo>
                  <a:lnTo>
                    <a:pt x="104825" y="209677"/>
                  </a:lnTo>
                  <a:lnTo>
                    <a:pt x="146761" y="209677"/>
                  </a:lnTo>
                  <a:lnTo>
                    <a:pt x="146761" y="188709"/>
                  </a:lnTo>
                  <a:close/>
                </a:path>
                <a:path w="859790" h="419734">
                  <a:moveTo>
                    <a:pt x="188696" y="146773"/>
                  </a:moveTo>
                  <a:lnTo>
                    <a:pt x="167728" y="146773"/>
                  </a:lnTo>
                  <a:lnTo>
                    <a:pt x="167728" y="104838"/>
                  </a:lnTo>
                  <a:lnTo>
                    <a:pt x="146761" y="104838"/>
                  </a:lnTo>
                  <a:lnTo>
                    <a:pt x="146761" y="125806"/>
                  </a:lnTo>
                  <a:lnTo>
                    <a:pt x="146761" y="146773"/>
                  </a:lnTo>
                  <a:lnTo>
                    <a:pt x="125806" y="146773"/>
                  </a:lnTo>
                  <a:lnTo>
                    <a:pt x="125806" y="125806"/>
                  </a:lnTo>
                  <a:lnTo>
                    <a:pt x="146761" y="125806"/>
                  </a:lnTo>
                  <a:lnTo>
                    <a:pt x="146761" y="104838"/>
                  </a:lnTo>
                  <a:lnTo>
                    <a:pt x="125793" y="104838"/>
                  </a:lnTo>
                  <a:lnTo>
                    <a:pt x="125793" y="125806"/>
                  </a:lnTo>
                  <a:lnTo>
                    <a:pt x="83870" y="125806"/>
                  </a:lnTo>
                  <a:lnTo>
                    <a:pt x="83870" y="104838"/>
                  </a:lnTo>
                  <a:lnTo>
                    <a:pt x="125793" y="104838"/>
                  </a:lnTo>
                  <a:lnTo>
                    <a:pt x="125793" y="83870"/>
                  </a:lnTo>
                  <a:lnTo>
                    <a:pt x="83858" y="83870"/>
                  </a:lnTo>
                  <a:lnTo>
                    <a:pt x="83858" y="104838"/>
                  </a:lnTo>
                  <a:lnTo>
                    <a:pt x="62903" y="104838"/>
                  </a:lnTo>
                  <a:lnTo>
                    <a:pt x="62903" y="146773"/>
                  </a:lnTo>
                  <a:lnTo>
                    <a:pt x="41935" y="146773"/>
                  </a:lnTo>
                  <a:lnTo>
                    <a:pt x="41935" y="104838"/>
                  </a:lnTo>
                  <a:lnTo>
                    <a:pt x="20967" y="104838"/>
                  </a:lnTo>
                  <a:lnTo>
                    <a:pt x="20967" y="62903"/>
                  </a:lnTo>
                  <a:lnTo>
                    <a:pt x="0" y="62903"/>
                  </a:lnTo>
                  <a:lnTo>
                    <a:pt x="0" y="125806"/>
                  </a:lnTo>
                  <a:lnTo>
                    <a:pt x="20967" y="125806"/>
                  </a:lnTo>
                  <a:lnTo>
                    <a:pt x="20967" y="167741"/>
                  </a:lnTo>
                  <a:lnTo>
                    <a:pt x="83870" y="167741"/>
                  </a:lnTo>
                  <a:lnTo>
                    <a:pt x="83870" y="188696"/>
                  </a:lnTo>
                  <a:lnTo>
                    <a:pt x="104838" y="188696"/>
                  </a:lnTo>
                  <a:lnTo>
                    <a:pt x="104838" y="167728"/>
                  </a:lnTo>
                  <a:lnTo>
                    <a:pt x="83870" y="167728"/>
                  </a:lnTo>
                  <a:lnTo>
                    <a:pt x="83870" y="146773"/>
                  </a:lnTo>
                  <a:lnTo>
                    <a:pt x="104838" y="146773"/>
                  </a:lnTo>
                  <a:lnTo>
                    <a:pt x="125793" y="146773"/>
                  </a:lnTo>
                  <a:lnTo>
                    <a:pt x="125793" y="167741"/>
                  </a:lnTo>
                  <a:lnTo>
                    <a:pt x="146761" y="167741"/>
                  </a:lnTo>
                  <a:lnTo>
                    <a:pt x="146761" y="188709"/>
                  </a:lnTo>
                  <a:lnTo>
                    <a:pt x="167728" y="188709"/>
                  </a:lnTo>
                  <a:lnTo>
                    <a:pt x="167728" y="167741"/>
                  </a:lnTo>
                  <a:lnTo>
                    <a:pt x="188696" y="167741"/>
                  </a:lnTo>
                  <a:lnTo>
                    <a:pt x="188696" y="146773"/>
                  </a:lnTo>
                  <a:close/>
                </a:path>
                <a:path w="859790" h="419734">
                  <a:moveTo>
                    <a:pt x="230632" y="167728"/>
                  </a:moveTo>
                  <a:lnTo>
                    <a:pt x="209677" y="167728"/>
                  </a:lnTo>
                  <a:lnTo>
                    <a:pt x="209677" y="188696"/>
                  </a:lnTo>
                  <a:lnTo>
                    <a:pt x="230632" y="188696"/>
                  </a:lnTo>
                  <a:lnTo>
                    <a:pt x="230632" y="167728"/>
                  </a:lnTo>
                  <a:close/>
                </a:path>
                <a:path w="859790" h="419734">
                  <a:moveTo>
                    <a:pt x="272567" y="146761"/>
                  </a:moveTo>
                  <a:lnTo>
                    <a:pt x="251599" y="146761"/>
                  </a:lnTo>
                  <a:lnTo>
                    <a:pt x="251599" y="167728"/>
                  </a:lnTo>
                  <a:lnTo>
                    <a:pt x="272567" y="167728"/>
                  </a:lnTo>
                  <a:lnTo>
                    <a:pt x="272567" y="146761"/>
                  </a:lnTo>
                  <a:close/>
                </a:path>
                <a:path w="859790" h="419734">
                  <a:moveTo>
                    <a:pt x="272567" y="104838"/>
                  </a:moveTo>
                  <a:lnTo>
                    <a:pt x="251599" y="104838"/>
                  </a:lnTo>
                  <a:lnTo>
                    <a:pt x="251599" y="62903"/>
                  </a:lnTo>
                  <a:lnTo>
                    <a:pt x="209664" y="62903"/>
                  </a:lnTo>
                  <a:lnTo>
                    <a:pt x="209664" y="83870"/>
                  </a:lnTo>
                  <a:lnTo>
                    <a:pt x="188696" y="83870"/>
                  </a:lnTo>
                  <a:lnTo>
                    <a:pt x="188696" y="146773"/>
                  </a:lnTo>
                  <a:lnTo>
                    <a:pt x="230632" y="146773"/>
                  </a:lnTo>
                  <a:lnTo>
                    <a:pt x="230632" y="125806"/>
                  </a:lnTo>
                  <a:lnTo>
                    <a:pt x="272567" y="125806"/>
                  </a:lnTo>
                  <a:lnTo>
                    <a:pt x="272567" y="104838"/>
                  </a:lnTo>
                  <a:close/>
                </a:path>
                <a:path w="859790" h="419734">
                  <a:moveTo>
                    <a:pt x="314502" y="125806"/>
                  </a:moveTo>
                  <a:lnTo>
                    <a:pt x="293535" y="125806"/>
                  </a:lnTo>
                  <a:lnTo>
                    <a:pt x="293535" y="167741"/>
                  </a:lnTo>
                  <a:lnTo>
                    <a:pt x="314502" y="167741"/>
                  </a:lnTo>
                  <a:lnTo>
                    <a:pt x="314502" y="146773"/>
                  </a:lnTo>
                  <a:lnTo>
                    <a:pt x="314502" y="125806"/>
                  </a:lnTo>
                  <a:close/>
                </a:path>
                <a:path w="859790" h="419734">
                  <a:moveTo>
                    <a:pt x="356425" y="167728"/>
                  </a:moveTo>
                  <a:lnTo>
                    <a:pt x="335470" y="167728"/>
                  </a:lnTo>
                  <a:lnTo>
                    <a:pt x="335470" y="188696"/>
                  </a:lnTo>
                  <a:lnTo>
                    <a:pt x="356425" y="188696"/>
                  </a:lnTo>
                  <a:lnTo>
                    <a:pt x="356425" y="167728"/>
                  </a:lnTo>
                  <a:close/>
                </a:path>
                <a:path w="859790" h="419734">
                  <a:moveTo>
                    <a:pt x="356438" y="104838"/>
                  </a:moveTo>
                  <a:lnTo>
                    <a:pt x="335470" y="104838"/>
                  </a:lnTo>
                  <a:lnTo>
                    <a:pt x="335470" y="83870"/>
                  </a:lnTo>
                  <a:lnTo>
                    <a:pt x="314502" y="83870"/>
                  </a:lnTo>
                  <a:lnTo>
                    <a:pt x="314502" y="125806"/>
                  </a:lnTo>
                  <a:lnTo>
                    <a:pt x="335470" y="125806"/>
                  </a:lnTo>
                  <a:lnTo>
                    <a:pt x="335470" y="146773"/>
                  </a:lnTo>
                  <a:lnTo>
                    <a:pt x="356438" y="146773"/>
                  </a:lnTo>
                  <a:lnTo>
                    <a:pt x="356438" y="104838"/>
                  </a:lnTo>
                  <a:close/>
                </a:path>
                <a:path w="859790" h="419734">
                  <a:moveTo>
                    <a:pt x="440309" y="62903"/>
                  </a:moveTo>
                  <a:lnTo>
                    <a:pt x="398373" y="62903"/>
                  </a:lnTo>
                  <a:lnTo>
                    <a:pt x="398373" y="41935"/>
                  </a:lnTo>
                  <a:lnTo>
                    <a:pt x="377405" y="41935"/>
                  </a:lnTo>
                  <a:lnTo>
                    <a:pt x="377405" y="62903"/>
                  </a:lnTo>
                  <a:lnTo>
                    <a:pt x="356438" y="62903"/>
                  </a:lnTo>
                  <a:lnTo>
                    <a:pt x="356438" y="83870"/>
                  </a:lnTo>
                  <a:lnTo>
                    <a:pt x="398373" y="83870"/>
                  </a:lnTo>
                  <a:lnTo>
                    <a:pt x="398373" y="104838"/>
                  </a:lnTo>
                  <a:lnTo>
                    <a:pt x="419341" y="104838"/>
                  </a:lnTo>
                  <a:lnTo>
                    <a:pt x="419341" y="83870"/>
                  </a:lnTo>
                  <a:lnTo>
                    <a:pt x="440309" y="83870"/>
                  </a:lnTo>
                  <a:lnTo>
                    <a:pt x="440309" y="62903"/>
                  </a:lnTo>
                  <a:close/>
                </a:path>
                <a:path w="859790" h="419734">
                  <a:moveTo>
                    <a:pt x="545134" y="20967"/>
                  </a:moveTo>
                  <a:lnTo>
                    <a:pt x="524167" y="20967"/>
                  </a:lnTo>
                  <a:lnTo>
                    <a:pt x="524167" y="0"/>
                  </a:lnTo>
                  <a:lnTo>
                    <a:pt x="503199" y="0"/>
                  </a:lnTo>
                  <a:lnTo>
                    <a:pt x="503199" y="20967"/>
                  </a:lnTo>
                  <a:lnTo>
                    <a:pt x="482231" y="20967"/>
                  </a:lnTo>
                  <a:lnTo>
                    <a:pt x="482231" y="83870"/>
                  </a:lnTo>
                  <a:lnTo>
                    <a:pt x="440309" y="83870"/>
                  </a:lnTo>
                  <a:lnTo>
                    <a:pt x="440309" y="104838"/>
                  </a:lnTo>
                  <a:lnTo>
                    <a:pt x="482244" y="104838"/>
                  </a:lnTo>
                  <a:lnTo>
                    <a:pt x="482244" y="83870"/>
                  </a:lnTo>
                  <a:lnTo>
                    <a:pt x="524167" y="83870"/>
                  </a:lnTo>
                  <a:lnTo>
                    <a:pt x="524167" y="62903"/>
                  </a:lnTo>
                  <a:lnTo>
                    <a:pt x="503199" y="62903"/>
                  </a:lnTo>
                  <a:lnTo>
                    <a:pt x="503199" y="41935"/>
                  </a:lnTo>
                  <a:lnTo>
                    <a:pt x="545134" y="41935"/>
                  </a:lnTo>
                  <a:lnTo>
                    <a:pt x="545134" y="20967"/>
                  </a:lnTo>
                  <a:close/>
                </a:path>
                <a:path w="859790" h="419734">
                  <a:moveTo>
                    <a:pt x="566115" y="167728"/>
                  </a:moveTo>
                  <a:lnTo>
                    <a:pt x="545147" y="167728"/>
                  </a:lnTo>
                  <a:lnTo>
                    <a:pt x="545147" y="188696"/>
                  </a:lnTo>
                  <a:lnTo>
                    <a:pt x="566115" y="188696"/>
                  </a:lnTo>
                  <a:lnTo>
                    <a:pt x="566115" y="167728"/>
                  </a:lnTo>
                  <a:close/>
                </a:path>
                <a:path w="859790" h="419734">
                  <a:moveTo>
                    <a:pt x="608037" y="209677"/>
                  </a:moveTo>
                  <a:lnTo>
                    <a:pt x="587070" y="209677"/>
                  </a:lnTo>
                  <a:lnTo>
                    <a:pt x="587070" y="188709"/>
                  </a:lnTo>
                  <a:lnTo>
                    <a:pt x="566102" y="188709"/>
                  </a:lnTo>
                  <a:lnTo>
                    <a:pt x="566102" y="209677"/>
                  </a:lnTo>
                  <a:lnTo>
                    <a:pt x="545134" y="209677"/>
                  </a:lnTo>
                  <a:lnTo>
                    <a:pt x="545134" y="230644"/>
                  </a:lnTo>
                  <a:lnTo>
                    <a:pt x="524167" y="230644"/>
                  </a:lnTo>
                  <a:lnTo>
                    <a:pt x="524167" y="209677"/>
                  </a:lnTo>
                  <a:lnTo>
                    <a:pt x="545134" y="209677"/>
                  </a:lnTo>
                  <a:lnTo>
                    <a:pt x="545134" y="188709"/>
                  </a:lnTo>
                  <a:lnTo>
                    <a:pt x="503199" y="188709"/>
                  </a:lnTo>
                  <a:lnTo>
                    <a:pt x="503199" y="209677"/>
                  </a:lnTo>
                  <a:lnTo>
                    <a:pt x="482231" y="209677"/>
                  </a:lnTo>
                  <a:lnTo>
                    <a:pt x="482231" y="230644"/>
                  </a:lnTo>
                  <a:lnTo>
                    <a:pt x="503199" y="230644"/>
                  </a:lnTo>
                  <a:lnTo>
                    <a:pt x="503199" y="251612"/>
                  </a:lnTo>
                  <a:lnTo>
                    <a:pt x="587070" y="251612"/>
                  </a:lnTo>
                  <a:lnTo>
                    <a:pt x="587070" y="230644"/>
                  </a:lnTo>
                  <a:lnTo>
                    <a:pt x="608037" y="230644"/>
                  </a:lnTo>
                  <a:lnTo>
                    <a:pt x="608037" y="209677"/>
                  </a:lnTo>
                  <a:close/>
                </a:path>
                <a:path w="859790" h="419734">
                  <a:moveTo>
                    <a:pt x="608037" y="146761"/>
                  </a:moveTo>
                  <a:lnTo>
                    <a:pt x="587082" y="146761"/>
                  </a:lnTo>
                  <a:lnTo>
                    <a:pt x="587082" y="167728"/>
                  </a:lnTo>
                  <a:lnTo>
                    <a:pt x="608037" y="167728"/>
                  </a:lnTo>
                  <a:lnTo>
                    <a:pt x="608037" y="146761"/>
                  </a:lnTo>
                  <a:close/>
                </a:path>
                <a:path w="859790" h="419734">
                  <a:moveTo>
                    <a:pt x="649973" y="83870"/>
                  </a:moveTo>
                  <a:lnTo>
                    <a:pt x="608037" y="83870"/>
                  </a:lnTo>
                  <a:lnTo>
                    <a:pt x="608037" y="41935"/>
                  </a:lnTo>
                  <a:lnTo>
                    <a:pt x="587070" y="41935"/>
                  </a:lnTo>
                  <a:lnTo>
                    <a:pt x="587070" y="62903"/>
                  </a:lnTo>
                  <a:lnTo>
                    <a:pt x="545134" y="62903"/>
                  </a:lnTo>
                  <a:lnTo>
                    <a:pt x="545134" y="83870"/>
                  </a:lnTo>
                  <a:lnTo>
                    <a:pt x="524167" y="83870"/>
                  </a:lnTo>
                  <a:lnTo>
                    <a:pt x="524167" y="125806"/>
                  </a:lnTo>
                  <a:lnTo>
                    <a:pt x="503199" y="125806"/>
                  </a:lnTo>
                  <a:lnTo>
                    <a:pt x="503199" y="146773"/>
                  </a:lnTo>
                  <a:lnTo>
                    <a:pt x="482231" y="146773"/>
                  </a:lnTo>
                  <a:lnTo>
                    <a:pt x="482231" y="125806"/>
                  </a:lnTo>
                  <a:lnTo>
                    <a:pt x="461264" y="125806"/>
                  </a:lnTo>
                  <a:lnTo>
                    <a:pt x="461264" y="146773"/>
                  </a:lnTo>
                  <a:lnTo>
                    <a:pt x="440296" y="146773"/>
                  </a:lnTo>
                  <a:lnTo>
                    <a:pt x="440296" y="125806"/>
                  </a:lnTo>
                  <a:lnTo>
                    <a:pt x="398360" y="125806"/>
                  </a:lnTo>
                  <a:lnTo>
                    <a:pt x="398360" y="104838"/>
                  </a:lnTo>
                  <a:lnTo>
                    <a:pt x="377393" y="104838"/>
                  </a:lnTo>
                  <a:lnTo>
                    <a:pt x="377393" y="188696"/>
                  </a:lnTo>
                  <a:lnTo>
                    <a:pt x="356438" y="188696"/>
                  </a:lnTo>
                  <a:lnTo>
                    <a:pt x="356438" y="209664"/>
                  </a:lnTo>
                  <a:lnTo>
                    <a:pt x="377405" y="209664"/>
                  </a:lnTo>
                  <a:lnTo>
                    <a:pt x="377405" y="188709"/>
                  </a:lnTo>
                  <a:lnTo>
                    <a:pt x="398360" y="188709"/>
                  </a:lnTo>
                  <a:lnTo>
                    <a:pt x="398360" y="167741"/>
                  </a:lnTo>
                  <a:lnTo>
                    <a:pt x="440296" y="167741"/>
                  </a:lnTo>
                  <a:lnTo>
                    <a:pt x="440296" y="188709"/>
                  </a:lnTo>
                  <a:lnTo>
                    <a:pt x="419328" y="188709"/>
                  </a:lnTo>
                  <a:lnTo>
                    <a:pt x="419328" y="209677"/>
                  </a:lnTo>
                  <a:lnTo>
                    <a:pt x="440296" y="209677"/>
                  </a:lnTo>
                  <a:lnTo>
                    <a:pt x="440296" y="230644"/>
                  </a:lnTo>
                  <a:lnTo>
                    <a:pt x="461264" y="230644"/>
                  </a:lnTo>
                  <a:lnTo>
                    <a:pt x="461264" y="188709"/>
                  </a:lnTo>
                  <a:lnTo>
                    <a:pt x="461264" y="167741"/>
                  </a:lnTo>
                  <a:lnTo>
                    <a:pt x="524167" y="167741"/>
                  </a:lnTo>
                  <a:lnTo>
                    <a:pt x="524167" y="146773"/>
                  </a:lnTo>
                  <a:lnTo>
                    <a:pt x="545134" y="146773"/>
                  </a:lnTo>
                  <a:lnTo>
                    <a:pt x="545134" y="125806"/>
                  </a:lnTo>
                  <a:lnTo>
                    <a:pt x="587070" y="125806"/>
                  </a:lnTo>
                  <a:lnTo>
                    <a:pt x="587070" y="104838"/>
                  </a:lnTo>
                  <a:lnTo>
                    <a:pt x="649973" y="104838"/>
                  </a:lnTo>
                  <a:lnTo>
                    <a:pt x="649973" y="83870"/>
                  </a:lnTo>
                  <a:close/>
                </a:path>
                <a:path w="859790" h="419734">
                  <a:moveTo>
                    <a:pt x="670941" y="167741"/>
                  </a:moveTo>
                  <a:lnTo>
                    <a:pt x="649973" y="167741"/>
                  </a:lnTo>
                  <a:lnTo>
                    <a:pt x="649973" y="146773"/>
                  </a:lnTo>
                  <a:lnTo>
                    <a:pt x="629005" y="146773"/>
                  </a:lnTo>
                  <a:lnTo>
                    <a:pt x="629005" y="167741"/>
                  </a:lnTo>
                  <a:lnTo>
                    <a:pt x="608037" y="167741"/>
                  </a:lnTo>
                  <a:lnTo>
                    <a:pt x="608037" y="209677"/>
                  </a:lnTo>
                  <a:lnTo>
                    <a:pt x="629005" y="209677"/>
                  </a:lnTo>
                  <a:lnTo>
                    <a:pt x="629005" y="188709"/>
                  </a:lnTo>
                  <a:lnTo>
                    <a:pt x="670941" y="188709"/>
                  </a:lnTo>
                  <a:lnTo>
                    <a:pt x="670941" y="167741"/>
                  </a:lnTo>
                  <a:close/>
                </a:path>
                <a:path w="859790" h="419734">
                  <a:moveTo>
                    <a:pt x="712876" y="146773"/>
                  </a:moveTo>
                  <a:lnTo>
                    <a:pt x="691908" y="146773"/>
                  </a:lnTo>
                  <a:lnTo>
                    <a:pt x="691908" y="125806"/>
                  </a:lnTo>
                  <a:lnTo>
                    <a:pt x="649973" y="125806"/>
                  </a:lnTo>
                  <a:lnTo>
                    <a:pt x="649973" y="146773"/>
                  </a:lnTo>
                  <a:lnTo>
                    <a:pt x="670941" y="146773"/>
                  </a:lnTo>
                  <a:lnTo>
                    <a:pt x="670941" y="167741"/>
                  </a:lnTo>
                  <a:lnTo>
                    <a:pt x="712876" y="167741"/>
                  </a:lnTo>
                  <a:lnTo>
                    <a:pt x="712876" y="146773"/>
                  </a:lnTo>
                  <a:close/>
                </a:path>
                <a:path w="859790" h="419734">
                  <a:moveTo>
                    <a:pt x="712876" y="104825"/>
                  </a:moveTo>
                  <a:lnTo>
                    <a:pt x="691908" y="104825"/>
                  </a:lnTo>
                  <a:lnTo>
                    <a:pt x="691908" y="83870"/>
                  </a:lnTo>
                  <a:lnTo>
                    <a:pt x="670941" y="83870"/>
                  </a:lnTo>
                  <a:lnTo>
                    <a:pt x="670941" y="104838"/>
                  </a:lnTo>
                  <a:lnTo>
                    <a:pt x="691908" y="104838"/>
                  </a:lnTo>
                  <a:lnTo>
                    <a:pt x="691908" y="125793"/>
                  </a:lnTo>
                  <a:lnTo>
                    <a:pt x="712876" y="125793"/>
                  </a:lnTo>
                  <a:lnTo>
                    <a:pt x="712876" y="104825"/>
                  </a:lnTo>
                  <a:close/>
                </a:path>
                <a:path w="859790" h="419734">
                  <a:moveTo>
                    <a:pt x="859637" y="146773"/>
                  </a:moveTo>
                  <a:lnTo>
                    <a:pt x="817702" y="146773"/>
                  </a:lnTo>
                  <a:lnTo>
                    <a:pt x="817702" y="167728"/>
                  </a:lnTo>
                  <a:lnTo>
                    <a:pt x="796747" y="167728"/>
                  </a:lnTo>
                  <a:lnTo>
                    <a:pt x="796747" y="188696"/>
                  </a:lnTo>
                  <a:lnTo>
                    <a:pt x="817714" y="188696"/>
                  </a:lnTo>
                  <a:lnTo>
                    <a:pt x="817714" y="167741"/>
                  </a:lnTo>
                  <a:lnTo>
                    <a:pt x="859637" y="167741"/>
                  </a:lnTo>
                  <a:lnTo>
                    <a:pt x="859637" y="146773"/>
                  </a:lnTo>
                  <a:close/>
                </a:path>
                <a:path w="859790" h="419734">
                  <a:moveTo>
                    <a:pt x="859637" y="41935"/>
                  </a:moveTo>
                  <a:lnTo>
                    <a:pt x="817702" y="41935"/>
                  </a:lnTo>
                  <a:lnTo>
                    <a:pt x="817702" y="62903"/>
                  </a:lnTo>
                  <a:lnTo>
                    <a:pt x="796734" y="62903"/>
                  </a:lnTo>
                  <a:lnTo>
                    <a:pt x="775766" y="62903"/>
                  </a:lnTo>
                  <a:lnTo>
                    <a:pt x="775766" y="41935"/>
                  </a:lnTo>
                  <a:lnTo>
                    <a:pt x="733831" y="41935"/>
                  </a:lnTo>
                  <a:lnTo>
                    <a:pt x="733831" y="125806"/>
                  </a:lnTo>
                  <a:lnTo>
                    <a:pt x="712876" y="125806"/>
                  </a:lnTo>
                  <a:lnTo>
                    <a:pt x="712876" y="146761"/>
                  </a:lnTo>
                  <a:lnTo>
                    <a:pt x="733844" y="146761"/>
                  </a:lnTo>
                  <a:lnTo>
                    <a:pt x="733844" y="125806"/>
                  </a:lnTo>
                  <a:lnTo>
                    <a:pt x="754799" y="125806"/>
                  </a:lnTo>
                  <a:lnTo>
                    <a:pt x="754799" y="104838"/>
                  </a:lnTo>
                  <a:lnTo>
                    <a:pt x="775766" y="104838"/>
                  </a:lnTo>
                  <a:lnTo>
                    <a:pt x="775766" y="146773"/>
                  </a:lnTo>
                  <a:lnTo>
                    <a:pt x="733844" y="146773"/>
                  </a:lnTo>
                  <a:lnTo>
                    <a:pt x="733844" y="167741"/>
                  </a:lnTo>
                  <a:lnTo>
                    <a:pt x="775779" y="167741"/>
                  </a:lnTo>
                  <a:lnTo>
                    <a:pt x="775779" y="146773"/>
                  </a:lnTo>
                  <a:lnTo>
                    <a:pt x="796734" y="146773"/>
                  </a:lnTo>
                  <a:lnTo>
                    <a:pt x="796734" y="83870"/>
                  </a:lnTo>
                  <a:lnTo>
                    <a:pt x="838669" y="83870"/>
                  </a:lnTo>
                  <a:lnTo>
                    <a:pt x="838669" y="62903"/>
                  </a:lnTo>
                  <a:lnTo>
                    <a:pt x="859637" y="62903"/>
                  </a:lnTo>
                  <a:lnTo>
                    <a:pt x="859637" y="41935"/>
                  </a:lnTo>
                  <a:close/>
                </a:path>
                <a:path w="859790" h="419734">
                  <a:moveTo>
                    <a:pt x="859650" y="293547"/>
                  </a:moveTo>
                  <a:lnTo>
                    <a:pt x="838682" y="293547"/>
                  </a:lnTo>
                  <a:lnTo>
                    <a:pt x="838682" y="272580"/>
                  </a:lnTo>
                  <a:lnTo>
                    <a:pt x="817714" y="272580"/>
                  </a:lnTo>
                  <a:lnTo>
                    <a:pt x="817714" y="314515"/>
                  </a:lnTo>
                  <a:lnTo>
                    <a:pt x="775779" y="314515"/>
                  </a:lnTo>
                  <a:lnTo>
                    <a:pt x="775779" y="272580"/>
                  </a:lnTo>
                  <a:lnTo>
                    <a:pt x="817714" y="272580"/>
                  </a:lnTo>
                  <a:lnTo>
                    <a:pt x="817714" y="251612"/>
                  </a:lnTo>
                  <a:lnTo>
                    <a:pt x="775779" y="251612"/>
                  </a:lnTo>
                  <a:lnTo>
                    <a:pt x="775779" y="230644"/>
                  </a:lnTo>
                  <a:lnTo>
                    <a:pt x="754811" y="230644"/>
                  </a:lnTo>
                  <a:lnTo>
                    <a:pt x="754811" y="251612"/>
                  </a:lnTo>
                  <a:lnTo>
                    <a:pt x="754811" y="314515"/>
                  </a:lnTo>
                  <a:lnTo>
                    <a:pt x="691908" y="314515"/>
                  </a:lnTo>
                  <a:lnTo>
                    <a:pt x="691908" y="251612"/>
                  </a:lnTo>
                  <a:lnTo>
                    <a:pt x="754811" y="251612"/>
                  </a:lnTo>
                  <a:lnTo>
                    <a:pt x="754811" y="230644"/>
                  </a:lnTo>
                  <a:lnTo>
                    <a:pt x="754811" y="209677"/>
                  </a:lnTo>
                  <a:lnTo>
                    <a:pt x="733844" y="209677"/>
                  </a:lnTo>
                  <a:lnTo>
                    <a:pt x="733844" y="167741"/>
                  </a:lnTo>
                  <a:lnTo>
                    <a:pt x="712876" y="167741"/>
                  </a:lnTo>
                  <a:lnTo>
                    <a:pt x="712876" y="188709"/>
                  </a:lnTo>
                  <a:lnTo>
                    <a:pt x="691908" y="188709"/>
                  </a:lnTo>
                  <a:lnTo>
                    <a:pt x="691908" y="209677"/>
                  </a:lnTo>
                  <a:lnTo>
                    <a:pt x="670941" y="209677"/>
                  </a:lnTo>
                  <a:lnTo>
                    <a:pt x="670941" y="293547"/>
                  </a:lnTo>
                  <a:lnTo>
                    <a:pt x="629005" y="293547"/>
                  </a:lnTo>
                  <a:lnTo>
                    <a:pt x="629005" y="314515"/>
                  </a:lnTo>
                  <a:lnTo>
                    <a:pt x="670941" y="314515"/>
                  </a:lnTo>
                  <a:lnTo>
                    <a:pt x="670941" y="335483"/>
                  </a:lnTo>
                  <a:lnTo>
                    <a:pt x="754811" y="335483"/>
                  </a:lnTo>
                  <a:lnTo>
                    <a:pt x="754811" y="356450"/>
                  </a:lnTo>
                  <a:lnTo>
                    <a:pt x="733844" y="356450"/>
                  </a:lnTo>
                  <a:lnTo>
                    <a:pt x="733844" y="398373"/>
                  </a:lnTo>
                  <a:lnTo>
                    <a:pt x="712876" y="398373"/>
                  </a:lnTo>
                  <a:lnTo>
                    <a:pt x="712876" y="419341"/>
                  </a:lnTo>
                  <a:lnTo>
                    <a:pt x="817714" y="419341"/>
                  </a:lnTo>
                  <a:lnTo>
                    <a:pt x="817714" y="398373"/>
                  </a:lnTo>
                  <a:lnTo>
                    <a:pt x="754811" y="398373"/>
                  </a:lnTo>
                  <a:lnTo>
                    <a:pt x="754811" y="377405"/>
                  </a:lnTo>
                  <a:lnTo>
                    <a:pt x="775779" y="377405"/>
                  </a:lnTo>
                  <a:lnTo>
                    <a:pt x="775779" y="356450"/>
                  </a:lnTo>
                  <a:lnTo>
                    <a:pt x="796747" y="356450"/>
                  </a:lnTo>
                  <a:lnTo>
                    <a:pt x="796747" y="335483"/>
                  </a:lnTo>
                  <a:lnTo>
                    <a:pt x="817714" y="335483"/>
                  </a:lnTo>
                  <a:lnTo>
                    <a:pt x="817714" y="356450"/>
                  </a:lnTo>
                  <a:lnTo>
                    <a:pt x="859650" y="356450"/>
                  </a:lnTo>
                  <a:lnTo>
                    <a:pt x="859650" y="293547"/>
                  </a:lnTo>
                  <a:close/>
                </a:path>
                <a:path w="859790" h="419734">
                  <a:moveTo>
                    <a:pt x="859650" y="83870"/>
                  </a:moveTo>
                  <a:lnTo>
                    <a:pt x="838682" y="83870"/>
                  </a:lnTo>
                  <a:lnTo>
                    <a:pt x="838682" y="104825"/>
                  </a:lnTo>
                  <a:lnTo>
                    <a:pt x="817714" y="104825"/>
                  </a:lnTo>
                  <a:lnTo>
                    <a:pt x="817714" y="125793"/>
                  </a:lnTo>
                  <a:lnTo>
                    <a:pt x="838682" y="125793"/>
                  </a:lnTo>
                  <a:lnTo>
                    <a:pt x="838682" y="104838"/>
                  </a:lnTo>
                  <a:lnTo>
                    <a:pt x="859650" y="104838"/>
                  </a:lnTo>
                  <a:lnTo>
                    <a:pt x="859650" y="8387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10051" y="16689324"/>
              <a:ext cx="83870" cy="8387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434260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04851" y="754799"/>
                  </a:moveTo>
                  <a:lnTo>
                    <a:pt x="41948" y="754799"/>
                  </a:lnTo>
                  <a:lnTo>
                    <a:pt x="41948" y="817702"/>
                  </a:lnTo>
                  <a:lnTo>
                    <a:pt x="104851" y="817702"/>
                  </a:lnTo>
                  <a:lnTo>
                    <a:pt x="104851" y="754799"/>
                  </a:lnTo>
                  <a:close/>
                </a:path>
                <a:path w="859790" h="860425">
                  <a:moveTo>
                    <a:pt x="104851" y="41922"/>
                  </a:moveTo>
                  <a:lnTo>
                    <a:pt x="41948" y="41922"/>
                  </a:lnTo>
                  <a:lnTo>
                    <a:pt x="41948" y="104838"/>
                  </a:lnTo>
                  <a:lnTo>
                    <a:pt x="104851" y="104838"/>
                  </a:lnTo>
                  <a:lnTo>
                    <a:pt x="104851" y="41922"/>
                  </a:lnTo>
                  <a:close/>
                </a:path>
                <a:path w="859790" h="860425">
                  <a:moveTo>
                    <a:pt x="146773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124460"/>
                  </a:lnTo>
                  <a:lnTo>
                    <a:pt x="0" y="147320"/>
                  </a:lnTo>
                  <a:lnTo>
                    <a:pt x="146773" y="147320"/>
                  </a:lnTo>
                  <a:lnTo>
                    <a:pt x="146773" y="124752"/>
                  </a:lnTo>
                  <a:lnTo>
                    <a:pt x="146773" y="124460"/>
                  </a:lnTo>
                  <a:lnTo>
                    <a:pt x="146773" y="22021"/>
                  </a:lnTo>
                  <a:lnTo>
                    <a:pt x="124752" y="22021"/>
                  </a:lnTo>
                  <a:lnTo>
                    <a:pt x="124752" y="124460"/>
                  </a:lnTo>
                  <a:lnTo>
                    <a:pt x="22009" y="124460"/>
                  </a:lnTo>
                  <a:lnTo>
                    <a:pt x="22009" y="21590"/>
                  </a:lnTo>
                  <a:lnTo>
                    <a:pt x="146773" y="21590"/>
                  </a:lnTo>
                  <a:lnTo>
                    <a:pt x="146773" y="0"/>
                  </a:lnTo>
                  <a:close/>
                </a:path>
                <a:path w="859790" h="860425">
                  <a:moveTo>
                    <a:pt x="146786" y="712863"/>
                  </a:moveTo>
                  <a:lnTo>
                    <a:pt x="12" y="712863"/>
                  </a:lnTo>
                  <a:lnTo>
                    <a:pt x="12" y="734453"/>
                  </a:lnTo>
                  <a:lnTo>
                    <a:pt x="12" y="837323"/>
                  </a:lnTo>
                  <a:lnTo>
                    <a:pt x="12" y="860183"/>
                  </a:lnTo>
                  <a:lnTo>
                    <a:pt x="146786" y="860183"/>
                  </a:lnTo>
                  <a:lnTo>
                    <a:pt x="146786" y="837615"/>
                  </a:lnTo>
                  <a:lnTo>
                    <a:pt x="146786" y="837323"/>
                  </a:lnTo>
                  <a:lnTo>
                    <a:pt x="146786" y="734872"/>
                  </a:lnTo>
                  <a:lnTo>
                    <a:pt x="124764" y="734872"/>
                  </a:lnTo>
                  <a:lnTo>
                    <a:pt x="124764" y="837323"/>
                  </a:lnTo>
                  <a:lnTo>
                    <a:pt x="22021" y="837323"/>
                  </a:lnTo>
                  <a:lnTo>
                    <a:pt x="22021" y="734453"/>
                  </a:lnTo>
                  <a:lnTo>
                    <a:pt x="146786" y="734453"/>
                  </a:lnTo>
                  <a:lnTo>
                    <a:pt x="146786" y="712863"/>
                  </a:lnTo>
                  <a:close/>
                </a:path>
                <a:path w="859790" h="860425">
                  <a:moveTo>
                    <a:pt x="230644" y="775766"/>
                  </a:moveTo>
                  <a:lnTo>
                    <a:pt x="188709" y="775766"/>
                  </a:lnTo>
                  <a:lnTo>
                    <a:pt x="188709" y="754799"/>
                  </a:lnTo>
                  <a:lnTo>
                    <a:pt x="209677" y="754799"/>
                  </a:lnTo>
                  <a:lnTo>
                    <a:pt x="209677" y="733831"/>
                  </a:lnTo>
                  <a:lnTo>
                    <a:pt x="167741" y="733831"/>
                  </a:lnTo>
                  <a:lnTo>
                    <a:pt x="167741" y="817702"/>
                  </a:lnTo>
                  <a:lnTo>
                    <a:pt x="188709" y="817702"/>
                  </a:lnTo>
                  <a:lnTo>
                    <a:pt x="188709" y="838669"/>
                  </a:lnTo>
                  <a:lnTo>
                    <a:pt x="167741" y="838669"/>
                  </a:lnTo>
                  <a:lnTo>
                    <a:pt x="167741" y="859637"/>
                  </a:lnTo>
                  <a:lnTo>
                    <a:pt x="230644" y="859637"/>
                  </a:lnTo>
                  <a:lnTo>
                    <a:pt x="230644" y="817702"/>
                  </a:lnTo>
                  <a:lnTo>
                    <a:pt x="209677" y="817702"/>
                  </a:lnTo>
                  <a:lnTo>
                    <a:pt x="209677" y="796734"/>
                  </a:lnTo>
                  <a:lnTo>
                    <a:pt x="230644" y="796734"/>
                  </a:lnTo>
                  <a:lnTo>
                    <a:pt x="230644" y="775766"/>
                  </a:lnTo>
                  <a:close/>
                </a:path>
                <a:path w="859790" h="860425">
                  <a:moveTo>
                    <a:pt x="272580" y="712863"/>
                  </a:moveTo>
                  <a:lnTo>
                    <a:pt x="251612" y="712863"/>
                  </a:lnTo>
                  <a:lnTo>
                    <a:pt x="251612" y="691908"/>
                  </a:lnTo>
                  <a:lnTo>
                    <a:pt x="230644" y="691908"/>
                  </a:lnTo>
                  <a:lnTo>
                    <a:pt x="230644" y="670318"/>
                  </a:lnTo>
                  <a:lnTo>
                    <a:pt x="230644" y="649998"/>
                  </a:lnTo>
                  <a:lnTo>
                    <a:pt x="209677" y="649998"/>
                  </a:lnTo>
                  <a:lnTo>
                    <a:pt x="209677" y="670318"/>
                  </a:lnTo>
                  <a:lnTo>
                    <a:pt x="167741" y="670318"/>
                  </a:lnTo>
                  <a:lnTo>
                    <a:pt x="167741" y="649998"/>
                  </a:lnTo>
                  <a:lnTo>
                    <a:pt x="146773" y="649998"/>
                  </a:lnTo>
                  <a:lnTo>
                    <a:pt x="146773" y="670318"/>
                  </a:lnTo>
                  <a:lnTo>
                    <a:pt x="83870" y="670318"/>
                  </a:lnTo>
                  <a:lnTo>
                    <a:pt x="83870" y="691908"/>
                  </a:lnTo>
                  <a:lnTo>
                    <a:pt x="167741" y="691908"/>
                  </a:lnTo>
                  <a:lnTo>
                    <a:pt x="167741" y="713498"/>
                  </a:lnTo>
                  <a:lnTo>
                    <a:pt x="188709" y="713498"/>
                  </a:lnTo>
                  <a:lnTo>
                    <a:pt x="188709" y="691908"/>
                  </a:lnTo>
                  <a:lnTo>
                    <a:pt x="209677" y="691908"/>
                  </a:lnTo>
                  <a:lnTo>
                    <a:pt x="209677" y="713498"/>
                  </a:lnTo>
                  <a:lnTo>
                    <a:pt x="251612" y="713498"/>
                  </a:lnTo>
                  <a:lnTo>
                    <a:pt x="251612" y="733831"/>
                  </a:lnTo>
                  <a:lnTo>
                    <a:pt x="251612" y="754799"/>
                  </a:lnTo>
                  <a:lnTo>
                    <a:pt x="230644" y="754799"/>
                  </a:lnTo>
                  <a:lnTo>
                    <a:pt x="230644" y="775766"/>
                  </a:lnTo>
                  <a:lnTo>
                    <a:pt x="272580" y="775766"/>
                  </a:lnTo>
                  <a:lnTo>
                    <a:pt x="272580" y="712863"/>
                  </a:lnTo>
                  <a:close/>
                </a:path>
                <a:path w="859790" h="860425">
                  <a:moveTo>
                    <a:pt x="293547" y="838669"/>
                  </a:moveTo>
                  <a:lnTo>
                    <a:pt x="272580" y="838669"/>
                  </a:lnTo>
                  <a:lnTo>
                    <a:pt x="272580" y="817702"/>
                  </a:lnTo>
                  <a:lnTo>
                    <a:pt x="251612" y="817702"/>
                  </a:lnTo>
                  <a:lnTo>
                    <a:pt x="251612" y="859637"/>
                  </a:lnTo>
                  <a:lnTo>
                    <a:pt x="293547" y="859637"/>
                  </a:lnTo>
                  <a:lnTo>
                    <a:pt x="293547" y="838669"/>
                  </a:lnTo>
                  <a:close/>
                </a:path>
                <a:path w="859790" h="860425">
                  <a:moveTo>
                    <a:pt x="335483" y="838669"/>
                  </a:moveTo>
                  <a:lnTo>
                    <a:pt x="314515" y="838669"/>
                  </a:lnTo>
                  <a:lnTo>
                    <a:pt x="314515" y="859637"/>
                  </a:lnTo>
                  <a:lnTo>
                    <a:pt x="335483" y="859637"/>
                  </a:lnTo>
                  <a:lnTo>
                    <a:pt x="335483" y="838669"/>
                  </a:lnTo>
                  <a:close/>
                </a:path>
                <a:path w="859790" h="860425">
                  <a:moveTo>
                    <a:pt x="356450" y="817702"/>
                  </a:moveTo>
                  <a:lnTo>
                    <a:pt x="335483" y="817702"/>
                  </a:lnTo>
                  <a:lnTo>
                    <a:pt x="335483" y="838669"/>
                  </a:lnTo>
                  <a:lnTo>
                    <a:pt x="356450" y="838669"/>
                  </a:lnTo>
                  <a:lnTo>
                    <a:pt x="356450" y="817702"/>
                  </a:lnTo>
                  <a:close/>
                </a:path>
                <a:path w="859790" h="860425">
                  <a:moveTo>
                    <a:pt x="398373" y="754799"/>
                  </a:moveTo>
                  <a:lnTo>
                    <a:pt x="377418" y="754799"/>
                  </a:lnTo>
                  <a:lnTo>
                    <a:pt x="377418" y="775766"/>
                  </a:lnTo>
                  <a:lnTo>
                    <a:pt x="398373" y="775766"/>
                  </a:lnTo>
                  <a:lnTo>
                    <a:pt x="398373" y="754799"/>
                  </a:lnTo>
                  <a:close/>
                </a:path>
                <a:path w="859790" h="860425">
                  <a:moveTo>
                    <a:pt x="398373" y="712876"/>
                  </a:moveTo>
                  <a:lnTo>
                    <a:pt x="377418" y="712876"/>
                  </a:lnTo>
                  <a:lnTo>
                    <a:pt x="377418" y="733831"/>
                  </a:lnTo>
                  <a:lnTo>
                    <a:pt x="398373" y="733831"/>
                  </a:lnTo>
                  <a:lnTo>
                    <a:pt x="398373" y="712876"/>
                  </a:lnTo>
                  <a:close/>
                </a:path>
                <a:path w="859790" h="860425">
                  <a:moveTo>
                    <a:pt x="419354" y="733831"/>
                  </a:moveTo>
                  <a:lnTo>
                    <a:pt x="398386" y="733831"/>
                  </a:lnTo>
                  <a:lnTo>
                    <a:pt x="398386" y="754799"/>
                  </a:lnTo>
                  <a:lnTo>
                    <a:pt x="419354" y="754799"/>
                  </a:lnTo>
                  <a:lnTo>
                    <a:pt x="419354" y="733831"/>
                  </a:lnTo>
                  <a:close/>
                </a:path>
                <a:path w="859790" h="860425">
                  <a:moveTo>
                    <a:pt x="440321" y="691896"/>
                  </a:moveTo>
                  <a:lnTo>
                    <a:pt x="398386" y="691896"/>
                  </a:lnTo>
                  <a:lnTo>
                    <a:pt x="398386" y="649973"/>
                  </a:lnTo>
                  <a:lnTo>
                    <a:pt x="377418" y="649973"/>
                  </a:lnTo>
                  <a:lnTo>
                    <a:pt x="377418" y="670941"/>
                  </a:lnTo>
                  <a:lnTo>
                    <a:pt x="356450" y="670941"/>
                  </a:lnTo>
                  <a:lnTo>
                    <a:pt x="356450" y="691896"/>
                  </a:lnTo>
                  <a:lnTo>
                    <a:pt x="314515" y="691896"/>
                  </a:lnTo>
                  <a:lnTo>
                    <a:pt x="314515" y="628992"/>
                  </a:lnTo>
                  <a:lnTo>
                    <a:pt x="230644" y="628992"/>
                  </a:lnTo>
                  <a:lnTo>
                    <a:pt x="230644" y="649960"/>
                  </a:lnTo>
                  <a:lnTo>
                    <a:pt x="251612" y="649960"/>
                  </a:lnTo>
                  <a:lnTo>
                    <a:pt x="251612" y="691896"/>
                  </a:lnTo>
                  <a:lnTo>
                    <a:pt x="272580" y="691896"/>
                  </a:lnTo>
                  <a:lnTo>
                    <a:pt x="272580" y="649960"/>
                  </a:lnTo>
                  <a:lnTo>
                    <a:pt x="293547" y="649960"/>
                  </a:lnTo>
                  <a:lnTo>
                    <a:pt x="293547" y="691896"/>
                  </a:lnTo>
                  <a:lnTo>
                    <a:pt x="272580" y="691896"/>
                  </a:lnTo>
                  <a:lnTo>
                    <a:pt x="272580" y="712863"/>
                  </a:lnTo>
                  <a:lnTo>
                    <a:pt x="293547" y="712863"/>
                  </a:lnTo>
                  <a:lnTo>
                    <a:pt x="293547" y="754799"/>
                  </a:lnTo>
                  <a:lnTo>
                    <a:pt x="314515" y="754799"/>
                  </a:lnTo>
                  <a:lnTo>
                    <a:pt x="314515" y="712863"/>
                  </a:lnTo>
                  <a:lnTo>
                    <a:pt x="335483" y="712863"/>
                  </a:lnTo>
                  <a:lnTo>
                    <a:pt x="335483" y="733831"/>
                  </a:lnTo>
                  <a:lnTo>
                    <a:pt x="356450" y="733831"/>
                  </a:lnTo>
                  <a:lnTo>
                    <a:pt x="356450" y="691908"/>
                  </a:lnTo>
                  <a:lnTo>
                    <a:pt x="398386" y="691908"/>
                  </a:lnTo>
                  <a:lnTo>
                    <a:pt x="398386" y="712863"/>
                  </a:lnTo>
                  <a:lnTo>
                    <a:pt x="419354" y="712863"/>
                  </a:lnTo>
                  <a:lnTo>
                    <a:pt x="440321" y="712863"/>
                  </a:lnTo>
                  <a:lnTo>
                    <a:pt x="440321" y="691896"/>
                  </a:lnTo>
                  <a:close/>
                </a:path>
                <a:path w="859790" h="860425">
                  <a:moveTo>
                    <a:pt x="482244" y="817702"/>
                  </a:moveTo>
                  <a:lnTo>
                    <a:pt x="461276" y="817702"/>
                  </a:lnTo>
                  <a:lnTo>
                    <a:pt x="419341" y="817702"/>
                  </a:lnTo>
                  <a:lnTo>
                    <a:pt x="419341" y="775766"/>
                  </a:lnTo>
                  <a:lnTo>
                    <a:pt x="398373" y="775766"/>
                  </a:lnTo>
                  <a:lnTo>
                    <a:pt x="398373" y="796734"/>
                  </a:lnTo>
                  <a:lnTo>
                    <a:pt x="377418" y="796734"/>
                  </a:lnTo>
                  <a:lnTo>
                    <a:pt x="377418" y="775766"/>
                  </a:lnTo>
                  <a:lnTo>
                    <a:pt x="356450" y="775766"/>
                  </a:lnTo>
                  <a:lnTo>
                    <a:pt x="335483" y="775766"/>
                  </a:lnTo>
                  <a:lnTo>
                    <a:pt x="335483" y="754799"/>
                  </a:lnTo>
                  <a:lnTo>
                    <a:pt x="314515" y="754799"/>
                  </a:lnTo>
                  <a:lnTo>
                    <a:pt x="314515" y="775766"/>
                  </a:lnTo>
                  <a:lnTo>
                    <a:pt x="293547" y="775766"/>
                  </a:lnTo>
                  <a:lnTo>
                    <a:pt x="293547" y="838669"/>
                  </a:lnTo>
                  <a:lnTo>
                    <a:pt x="314515" y="838669"/>
                  </a:lnTo>
                  <a:lnTo>
                    <a:pt x="314515" y="796734"/>
                  </a:lnTo>
                  <a:lnTo>
                    <a:pt x="377405" y="796734"/>
                  </a:lnTo>
                  <a:lnTo>
                    <a:pt x="377405" y="817702"/>
                  </a:lnTo>
                  <a:lnTo>
                    <a:pt x="398373" y="817702"/>
                  </a:lnTo>
                  <a:lnTo>
                    <a:pt x="398373" y="838669"/>
                  </a:lnTo>
                  <a:lnTo>
                    <a:pt x="377405" y="838669"/>
                  </a:lnTo>
                  <a:lnTo>
                    <a:pt x="377405" y="859637"/>
                  </a:lnTo>
                  <a:lnTo>
                    <a:pt x="419341" y="859637"/>
                  </a:lnTo>
                  <a:lnTo>
                    <a:pt x="419341" y="838669"/>
                  </a:lnTo>
                  <a:lnTo>
                    <a:pt x="482244" y="838669"/>
                  </a:lnTo>
                  <a:lnTo>
                    <a:pt x="482244" y="817702"/>
                  </a:lnTo>
                  <a:close/>
                </a:path>
                <a:path w="859790" h="860425">
                  <a:moveTo>
                    <a:pt x="482257" y="754799"/>
                  </a:moveTo>
                  <a:lnTo>
                    <a:pt x="440321" y="754799"/>
                  </a:lnTo>
                  <a:lnTo>
                    <a:pt x="440321" y="796734"/>
                  </a:lnTo>
                  <a:lnTo>
                    <a:pt x="461289" y="796734"/>
                  </a:lnTo>
                  <a:lnTo>
                    <a:pt x="461289" y="775766"/>
                  </a:lnTo>
                  <a:lnTo>
                    <a:pt x="482257" y="775766"/>
                  </a:lnTo>
                  <a:lnTo>
                    <a:pt x="482257" y="754799"/>
                  </a:lnTo>
                  <a:close/>
                </a:path>
                <a:path w="859790" h="860425">
                  <a:moveTo>
                    <a:pt x="503212" y="691908"/>
                  </a:moveTo>
                  <a:lnTo>
                    <a:pt x="482244" y="691908"/>
                  </a:lnTo>
                  <a:lnTo>
                    <a:pt x="482244" y="670941"/>
                  </a:lnTo>
                  <a:lnTo>
                    <a:pt x="461276" y="670941"/>
                  </a:lnTo>
                  <a:lnTo>
                    <a:pt x="461276" y="733844"/>
                  </a:lnTo>
                  <a:lnTo>
                    <a:pt x="482244" y="733844"/>
                  </a:lnTo>
                  <a:lnTo>
                    <a:pt x="482244" y="712876"/>
                  </a:lnTo>
                  <a:lnTo>
                    <a:pt x="503212" y="712876"/>
                  </a:lnTo>
                  <a:lnTo>
                    <a:pt x="503212" y="691908"/>
                  </a:lnTo>
                  <a:close/>
                </a:path>
                <a:path w="859790" h="860425">
                  <a:moveTo>
                    <a:pt x="524179" y="817702"/>
                  </a:moveTo>
                  <a:lnTo>
                    <a:pt x="503224" y="817702"/>
                  </a:lnTo>
                  <a:lnTo>
                    <a:pt x="503224" y="796734"/>
                  </a:lnTo>
                  <a:lnTo>
                    <a:pt x="482257" y="796734"/>
                  </a:lnTo>
                  <a:lnTo>
                    <a:pt x="482257" y="817702"/>
                  </a:lnTo>
                  <a:lnTo>
                    <a:pt x="503212" y="817702"/>
                  </a:lnTo>
                  <a:lnTo>
                    <a:pt x="503212" y="838669"/>
                  </a:lnTo>
                  <a:lnTo>
                    <a:pt x="482244" y="838669"/>
                  </a:lnTo>
                  <a:lnTo>
                    <a:pt x="482244" y="859637"/>
                  </a:lnTo>
                  <a:lnTo>
                    <a:pt x="524179" y="859637"/>
                  </a:lnTo>
                  <a:lnTo>
                    <a:pt x="524179" y="817702"/>
                  </a:lnTo>
                  <a:close/>
                </a:path>
                <a:path w="859790" h="860425">
                  <a:moveTo>
                    <a:pt x="524192" y="754799"/>
                  </a:moveTo>
                  <a:lnTo>
                    <a:pt x="503224" y="754799"/>
                  </a:lnTo>
                  <a:lnTo>
                    <a:pt x="503224" y="775766"/>
                  </a:lnTo>
                  <a:lnTo>
                    <a:pt x="524192" y="775766"/>
                  </a:lnTo>
                  <a:lnTo>
                    <a:pt x="524192" y="754799"/>
                  </a:lnTo>
                  <a:close/>
                </a:path>
                <a:path w="859790" h="860425">
                  <a:moveTo>
                    <a:pt x="545147" y="796747"/>
                  </a:moveTo>
                  <a:lnTo>
                    <a:pt x="524192" y="796747"/>
                  </a:lnTo>
                  <a:lnTo>
                    <a:pt x="524192" y="817702"/>
                  </a:lnTo>
                  <a:lnTo>
                    <a:pt x="545147" y="817702"/>
                  </a:lnTo>
                  <a:lnTo>
                    <a:pt x="545147" y="796747"/>
                  </a:lnTo>
                  <a:close/>
                </a:path>
                <a:path w="859790" h="860425">
                  <a:moveTo>
                    <a:pt x="566115" y="817702"/>
                  </a:moveTo>
                  <a:lnTo>
                    <a:pt x="545147" y="817702"/>
                  </a:lnTo>
                  <a:lnTo>
                    <a:pt x="545147" y="838669"/>
                  </a:lnTo>
                  <a:lnTo>
                    <a:pt x="545147" y="859637"/>
                  </a:lnTo>
                  <a:lnTo>
                    <a:pt x="566115" y="859637"/>
                  </a:lnTo>
                  <a:lnTo>
                    <a:pt x="566115" y="817702"/>
                  </a:lnTo>
                  <a:close/>
                </a:path>
                <a:path w="859790" h="860425">
                  <a:moveTo>
                    <a:pt x="649986" y="775766"/>
                  </a:moveTo>
                  <a:lnTo>
                    <a:pt x="629018" y="775766"/>
                  </a:lnTo>
                  <a:lnTo>
                    <a:pt x="629018" y="796734"/>
                  </a:lnTo>
                  <a:lnTo>
                    <a:pt x="649986" y="796734"/>
                  </a:lnTo>
                  <a:lnTo>
                    <a:pt x="649986" y="775766"/>
                  </a:lnTo>
                  <a:close/>
                </a:path>
                <a:path w="859790" h="860425">
                  <a:moveTo>
                    <a:pt x="649986" y="691896"/>
                  </a:moveTo>
                  <a:lnTo>
                    <a:pt x="629018" y="691896"/>
                  </a:lnTo>
                  <a:lnTo>
                    <a:pt x="629018" y="670928"/>
                  </a:lnTo>
                  <a:lnTo>
                    <a:pt x="608050" y="670928"/>
                  </a:lnTo>
                  <a:lnTo>
                    <a:pt x="608050" y="691896"/>
                  </a:lnTo>
                  <a:lnTo>
                    <a:pt x="587082" y="691896"/>
                  </a:lnTo>
                  <a:lnTo>
                    <a:pt x="587082" y="712863"/>
                  </a:lnTo>
                  <a:lnTo>
                    <a:pt x="566115" y="712863"/>
                  </a:lnTo>
                  <a:lnTo>
                    <a:pt x="566115" y="733831"/>
                  </a:lnTo>
                  <a:lnTo>
                    <a:pt x="545147" y="733831"/>
                  </a:lnTo>
                  <a:lnTo>
                    <a:pt x="545147" y="796734"/>
                  </a:lnTo>
                  <a:lnTo>
                    <a:pt x="566115" y="796734"/>
                  </a:lnTo>
                  <a:lnTo>
                    <a:pt x="566115" y="817702"/>
                  </a:lnTo>
                  <a:lnTo>
                    <a:pt x="587082" y="817702"/>
                  </a:lnTo>
                  <a:lnTo>
                    <a:pt x="587082" y="796734"/>
                  </a:lnTo>
                  <a:lnTo>
                    <a:pt x="608050" y="796734"/>
                  </a:lnTo>
                  <a:lnTo>
                    <a:pt x="608050" y="775766"/>
                  </a:lnTo>
                  <a:lnTo>
                    <a:pt x="566115" y="775766"/>
                  </a:lnTo>
                  <a:lnTo>
                    <a:pt x="566115" y="754799"/>
                  </a:lnTo>
                  <a:lnTo>
                    <a:pt x="587082" y="754799"/>
                  </a:lnTo>
                  <a:lnTo>
                    <a:pt x="587082" y="733831"/>
                  </a:lnTo>
                  <a:lnTo>
                    <a:pt x="629018" y="733831"/>
                  </a:lnTo>
                  <a:lnTo>
                    <a:pt x="629018" y="712863"/>
                  </a:lnTo>
                  <a:lnTo>
                    <a:pt x="649986" y="712863"/>
                  </a:lnTo>
                  <a:lnTo>
                    <a:pt x="649986" y="691896"/>
                  </a:lnTo>
                  <a:close/>
                </a:path>
                <a:path w="859790" h="860425">
                  <a:moveTo>
                    <a:pt x="691921" y="838669"/>
                  </a:moveTo>
                  <a:lnTo>
                    <a:pt x="649986" y="838669"/>
                  </a:lnTo>
                  <a:lnTo>
                    <a:pt x="649986" y="817702"/>
                  </a:lnTo>
                  <a:lnTo>
                    <a:pt x="629018" y="817702"/>
                  </a:lnTo>
                  <a:lnTo>
                    <a:pt x="629018" y="859637"/>
                  </a:lnTo>
                  <a:lnTo>
                    <a:pt x="691921" y="859637"/>
                  </a:lnTo>
                  <a:lnTo>
                    <a:pt x="691921" y="838669"/>
                  </a:lnTo>
                  <a:close/>
                </a:path>
                <a:path w="859790" h="860425">
                  <a:moveTo>
                    <a:pt x="712876" y="817702"/>
                  </a:moveTo>
                  <a:lnTo>
                    <a:pt x="691921" y="817702"/>
                  </a:lnTo>
                  <a:lnTo>
                    <a:pt x="691921" y="838669"/>
                  </a:lnTo>
                  <a:lnTo>
                    <a:pt x="712876" y="838669"/>
                  </a:lnTo>
                  <a:lnTo>
                    <a:pt x="712876" y="817702"/>
                  </a:lnTo>
                  <a:close/>
                </a:path>
                <a:path w="859790" h="860425">
                  <a:moveTo>
                    <a:pt x="733856" y="712876"/>
                  </a:moveTo>
                  <a:lnTo>
                    <a:pt x="712889" y="712876"/>
                  </a:lnTo>
                  <a:lnTo>
                    <a:pt x="712889" y="733831"/>
                  </a:lnTo>
                  <a:lnTo>
                    <a:pt x="733856" y="733831"/>
                  </a:lnTo>
                  <a:lnTo>
                    <a:pt x="733856" y="712876"/>
                  </a:lnTo>
                  <a:close/>
                </a:path>
                <a:path w="859790" h="860425">
                  <a:moveTo>
                    <a:pt x="817714" y="796747"/>
                  </a:moveTo>
                  <a:lnTo>
                    <a:pt x="796759" y="796747"/>
                  </a:lnTo>
                  <a:lnTo>
                    <a:pt x="796759" y="817702"/>
                  </a:lnTo>
                  <a:lnTo>
                    <a:pt x="817714" y="817702"/>
                  </a:lnTo>
                  <a:lnTo>
                    <a:pt x="817714" y="796747"/>
                  </a:lnTo>
                  <a:close/>
                </a:path>
                <a:path w="859790" h="860425">
                  <a:moveTo>
                    <a:pt x="817727" y="41922"/>
                  </a:moveTo>
                  <a:lnTo>
                    <a:pt x="754824" y="41922"/>
                  </a:lnTo>
                  <a:lnTo>
                    <a:pt x="754824" y="104838"/>
                  </a:lnTo>
                  <a:lnTo>
                    <a:pt x="817727" y="104838"/>
                  </a:lnTo>
                  <a:lnTo>
                    <a:pt x="817727" y="41922"/>
                  </a:lnTo>
                  <a:close/>
                </a:path>
                <a:path w="859790" h="860425">
                  <a:moveTo>
                    <a:pt x="838695" y="817702"/>
                  </a:moveTo>
                  <a:lnTo>
                    <a:pt x="817727" y="817702"/>
                  </a:lnTo>
                  <a:lnTo>
                    <a:pt x="817727" y="838669"/>
                  </a:lnTo>
                  <a:lnTo>
                    <a:pt x="838695" y="838669"/>
                  </a:lnTo>
                  <a:lnTo>
                    <a:pt x="838695" y="817702"/>
                  </a:lnTo>
                  <a:close/>
                </a:path>
                <a:path w="859790" h="860425">
                  <a:moveTo>
                    <a:pt x="859650" y="0"/>
                  </a:moveTo>
                  <a:lnTo>
                    <a:pt x="712889" y="0"/>
                  </a:lnTo>
                  <a:lnTo>
                    <a:pt x="712889" y="21590"/>
                  </a:lnTo>
                  <a:lnTo>
                    <a:pt x="712889" y="124460"/>
                  </a:lnTo>
                  <a:lnTo>
                    <a:pt x="712889" y="147320"/>
                  </a:lnTo>
                  <a:lnTo>
                    <a:pt x="859650" y="147320"/>
                  </a:lnTo>
                  <a:lnTo>
                    <a:pt x="859650" y="124752"/>
                  </a:lnTo>
                  <a:lnTo>
                    <a:pt x="859650" y="124460"/>
                  </a:lnTo>
                  <a:lnTo>
                    <a:pt x="859650" y="22021"/>
                  </a:lnTo>
                  <a:lnTo>
                    <a:pt x="837641" y="22021"/>
                  </a:lnTo>
                  <a:lnTo>
                    <a:pt x="837641" y="124460"/>
                  </a:lnTo>
                  <a:lnTo>
                    <a:pt x="734898" y="124460"/>
                  </a:lnTo>
                  <a:lnTo>
                    <a:pt x="734898" y="21590"/>
                  </a:lnTo>
                  <a:lnTo>
                    <a:pt x="859650" y="21590"/>
                  </a:lnTo>
                  <a:lnTo>
                    <a:pt x="859650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090701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890081" y="1073869"/>
            <a:ext cx="6109970" cy="1593215"/>
          </a:xfrm>
          <a:custGeom>
            <a:avLst/>
            <a:gdLst/>
            <a:ahLst/>
            <a:cxnLst/>
            <a:rect l="l" t="t" r="r" b="b"/>
            <a:pathLst>
              <a:path w="6109969" h="1593214">
                <a:moveTo>
                  <a:pt x="6109881" y="0"/>
                </a:moveTo>
                <a:lnTo>
                  <a:pt x="568794" y="0"/>
                </a:lnTo>
                <a:lnTo>
                  <a:pt x="519717" y="2087"/>
                </a:lnTo>
                <a:lnTo>
                  <a:pt x="471799" y="8237"/>
                </a:lnTo>
                <a:lnTo>
                  <a:pt x="425210" y="18278"/>
                </a:lnTo>
                <a:lnTo>
                  <a:pt x="380123" y="32039"/>
                </a:lnTo>
                <a:lnTo>
                  <a:pt x="336707" y="49350"/>
                </a:lnTo>
                <a:lnTo>
                  <a:pt x="295133" y="70040"/>
                </a:lnTo>
                <a:lnTo>
                  <a:pt x="255572" y="93938"/>
                </a:lnTo>
                <a:lnTo>
                  <a:pt x="218195" y="120873"/>
                </a:lnTo>
                <a:lnTo>
                  <a:pt x="183172" y="150675"/>
                </a:lnTo>
                <a:lnTo>
                  <a:pt x="150674" y="183174"/>
                </a:lnTo>
                <a:lnTo>
                  <a:pt x="120872" y="218197"/>
                </a:lnTo>
                <a:lnTo>
                  <a:pt x="93937" y="255575"/>
                </a:lnTo>
                <a:lnTo>
                  <a:pt x="70039" y="295137"/>
                </a:lnTo>
                <a:lnTo>
                  <a:pt x="49350" y="336712"/>
                </a:lnTo>
                <a:lnTo>
                  <a:pt x="32039" y="380129"/>
                </a:lnTo>
                <a:lnTo>
                  <a:pt x="18278" y="425218"/>
                </a:lnTo>
                <a:lnTo>
                  <a:pt x="8237" y="471808"/>
                </a:lnTo>
                <a:lnTo>
                  <a:pt x="2087" y="519728"/>
                </a:lnTo>
                <a:lnTo>
                  <a:pt x="0" y="568807"/>
                </a:lnTo>
                <a:lnTo>
                  <a:pt x="0" y="1023848"/>
                </a:lnTo>
                <a:lnTo>
                  <a:pt x="2087" y="1072926"/>
                </a:lnTo>
                <a:lnTo>
                  <a:pt x="8237" y="1120844"/>
                </a:lnTo>
                <a:lnTo>
                  <a:pt x="18278" y="1167432"/>
                </a:lnTo>
                <a:lnTo>
                  <a:pt x="32039" y="1212520"/>
                </a:lnTo>
                <a:lnTo>
                  <a:pt x="49350" y="1255936"/>
                </a:lnTo>
                <a:lnTo>
                  <a:pt x="70039" y="1297510"/>
                </a:lnTo>
                <a:lnTo>
                  <a:pt x="93937" y="1337071"/>
                </a:lnTo>
                <a:lnTo>
                  <a:pt x="120872" y="1374448"/>
                </a:lnTo>
                <a:lnTo>
                  <a:pt x="150674" y="1409471"/>
                </a:lnTo>
                <a:lnTo>
                  <a:pt x="183172" y="1441969"/>
                </a:lnTo>
                <a:lnTo>
                  <a:pt x="218195" y="1471770"/>
                </a:lnTo>
                <a:lnTo>
                  <a:pt x="255572" y="1498705"/>
                </a:lnTo>
                <a:lnTo>
                  <a:pt x="295133" y="1522603"/>
                </a:lnTo>
                <a:lnTo>
                  <a:pt x="336707" y="1543293"/>
                </a:lnTo>
                <a:lnTo>
                  <a:pt x="380123" y="1560604"/>
                </a:lnTo>
                <a:lnTo>
                  <a:pt x="425210" y="1574365"/>
                </a:lnTo>
                <a:lnTo>
                  <a:pt x="471799" y="1584405"/>
                </a:lnTo>
                <a:lnTo>
                  <a:pt x="519717" y="1590555"/>
                </a:lnTo>
                <a:lnTo>
                  <a:pt x="568794" y="1592643"/>
                </a:lnTo>
                <a:lnTo>
                  <a:pt x="6109881" y="1592643"/>
                </a:lnTo>
                <a:lnTo>
                  <a:pt x="6109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32845">
              <a:lnSpc>
                <a:spcPts val="5785"/>
              </a:lnSpc>
              <a:spcBef>
                <a:spcPts val="100"/>
              </a:spcBef>
            </a:pPr>
            <a:r>
              <a:rPr spc="50" dirty="0"/>
              <a:t>Μελισσοφάγος</a:t>
            </a:r>
          </a:p>
          <a:p>
            <a:pPr marL="11998960" algn="ctr">
              <a:lnSpc>
                <a:spcPts val="4645"/>
              </a:lnSpc>
            </a:pPr>
            <a:r>
              <a:rPr sz="3950" b="0" i="1" spc="114" dirty="0">
                <a:latin typeface="Arial"/>
                <a:cs typeface="Arial"/>
              </a:rPr>
              <a:t>Merops</a:t>
            </a:r>
            <a:r>
              <a:rPr sz="3950" b="0" i="1" spc="-114" dirty="0">
                <a:latin typeface="Arial"/>
                <a:cs typeface="Arial"/>
              </a:rPr>
              <a:t> </a:t>
            </a:r>
            <a:r>
              <a:rPr sz="3950" b="0" i="1" spc="170" dirty="0">
                <a:latin typeface="Arial"/>
                <a:cs typeface="Arial"/>
              </a:rPr>
              <a:t>apiaster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31" name="object 31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397504" y="15484195"/>
            <a:ext cx="5419725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Ιωάννα 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-19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ζ</a:t>
            </a:r>
            <a:r>
              <a:rPr sz="1900" i="1" spc="10" dirty="0">
                <a:solidFill>
                  <a:srgbClr val="1D1D1B"/>
                </a:solidFill>
                <a:latin typeface="Arial"/>
                <a:cs typeface="Arial"/>
              </a:rPr>
              <a:t>ο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υβάρα</a:t>
            </a:r>
            <a:r>
              <a:rPr sz="1900" i="1" spc="45" dirty="0">
                <a:solidFill>
                  <a:srgbClr val="1D1D1B"/>
                </a:solidFill>
                <a:latin typeface="Arial"/>
                <a:cs typeface="Arial"/>
              </a:rPr>
              <a:t>,</a:t>
            </a:r>
            <a:r>
              <a:rPr sz="1900" i="1" spc="-10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00" dirty="0">
                <a:solidFill>
                  <a:srgbClr val="1D1D1B"/>
                </a:solidFill>
                <a:latin typeface="Arial"/>
                <a:cs typeface="Arial"/>
              </a:rPr>
              <a:t>Αικ</a:t>
            </a:r>
            <a:r>
              <a:rPr sz="1900" i="1" spc="114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26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ερ</a:t>
            </a:r>
            <a:r>
              <a:rPr sz="1900" i="1" spc="7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29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5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-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2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)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6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α 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1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τα</a:t>
            </a:r>
            <a:r>
              <a:rPr sz="1900" spc="-18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ή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3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ακί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345" dirty="0">
                <a:solidFill>
                  <a:srgbClr val="1D1D1B"/>
                </a:solidFill>
                <a:latin typeface="Arial Black"/>
                <a:cs typeface="Arial Black"/>
              </a:rPr>
              <a:t>ω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3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αρακτηρ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7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ά 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είδη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βιοποικιλότητας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0" dirty="0">
                <a:solidFill>
                  <a:srgbClr val="1D1D1B"/>
                </a:solidFill>
                <a:latin typeface="Arial Black"/>
                <a:cs typeface="Arial Black"/>
              </a:rPr>
              <a:t>που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απαντώνται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στην </a:t>
            </a:r>
            <a:r>
              <a:rPr sz="1900" spc="-6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περιοχή.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348699" y="13739003"/>
            <a:ext cx="555498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endParaRPr sz="1900">
              <a:latin typeface="Arial Black"/>
              <a:cs typeface="Arial Black"/>
            </a:endParaRPr>
          </a:p>
          <a:p>
            <a:pPr marL="60960">
              <a:lnSpc>
                <a:spcPct val="100000"/>
              </a:lnSpc>
            </a:pP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04" baseline="32828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650" spc="-97" baseline="32828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650" spc="217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Ηράκλ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ας</a:t>
            </a:r>
            <a:endParaRPr sz="190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8" name="object 8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18" name="object 18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722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23" name="object 23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98762" y="15177329"/>
            <a:ext cx="2128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1D1D1B"/>
                </a:solidFill>
                <a:latin typeface="Arial"/>
                <a:cs typeface="Arial"/>
              </a:rPr>
              <a:t>ΟΙΚΟΠΕΡΙΗΓΗΤΗΣ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434270" y="16059914"/>
            <a:ext cx="859790" cy="860425"/>
            <a:chOff x="8434270" y="16059914"/>
            <a:chExt cx="859790" cy="860425"/>
          </a:xfrm>
        </p:grpSpPr>
        <p:sp>
          <p:nvSpPr>
            <p:cNvPr id="30" name="object 30"/>
            <p:cNvSpPr/>
            <p:nvPr/>
          </p:nvSpPr>
          <p:spPr>
            <a:xfrm>
              <a:off x="8434273" y="16059924"/>
              <a:ext cx="859790" cy="504825"/>
            </a:xfrm>
            <a:custGeom>
              <a:avLst/>
              <a:gdLst/>
              <a:ahLst/>
              <a:cxnLst/>
              <a:rect l="l" t="t" r="r" b="b"/>
              <a:pathLst>
                <a:path w="859790" h="504825">
                  <a:moveTo>
                    <a:pt x="29629" y="237540"/>
                  </a:moveTo>
                  <a:lnTo>
                    <a:pt x="0" y="237540"/>
                  </a:lnTo>
                  <a:lnTo>
                    <a:pt x="0" y="267182"/>
                  </a:lnTo>
                  <a:lnTo>
                    <a:pt x="29629" y="267182"/>
                  </a:lnTo>
                  <a:lnTo>
                    <a:pt x="29629" y="237540"/>
                  </a:lnTo>
                  <a:close/>
                </a:path>
                <a:path w="859790" h="504825">
                  <a:moveTo>
                    <a:pt x="237147" y="445033"/>
                  </a:moveTo>
                  <a:lnTo>
                    <a:pt x="207505" y="445033"/>
                  </a:lnTo>
                  <a:lnTo>
                    <a:pt x="207505" y="474675"/>
                  </a:lnTo>
                  <a:lnTo>
                    <a:pt x="237147" y="474675"/>
                  </a:lnTo>
                  <a:lnTo>
                    <a:pt x="237147" y="445033"/>
                  </a:lnTo>
                  <a:close/>
                </a:path>
                <a:path w="859790" h="504825">
                  <a:moveTo>
                    <a:pt x="266776" y="415391"/>
                  </a:moveTo>
                  <a:lnTo>
                    <a:pt x="237147" y="415391"/>
                  </a:lnTo>
                  <a:lnTo>
                    <a:pt x="237147" y="385762"/>
                  </a:lnTo>
                  <a:lnTo>
                    <a:pt x="207492" y="385762"/>
                  </a:lnTo>
                  <a:lnTo>
                    <a:pt x="207492" y="415391"/>
                  </a:lnTo>
                  <a:lnTo>
                    <a:pt x="177863" y="415391"/>
                  </a:lnTo>
                  <a:lnTo>
                    <a:pt x="177863" y="445033"/>
                  </a:lnTo>
                  <a:lnTo>
                    <a:pt x="207492" y="445033"/>
                  </a:lnTo>
                  <a:lnTo>
                    <a:pt x="207492" y="415404"/>
                  </a:lnTo>
                  <a:lnTo>
                    <a:pt x="237147" y="415404"/>
                  </a:lnTo>
                  <a:lnTo>
                    <a:pt x="237147" y="445033"/>
                  </a:lnTo>
                  <a:lnTo>
                    <a:pt x="266776" y="445033"/>
                  </a:lnTo>
                  <a:lnTo>
                    <a:pt x="266776" y="415391"/>
                  </a:lnTo>
                  <a:close/>
                </a:path>
                <a:path w="859790" h="504825">
                  <a:moveTo>
                    <a:pt x="266776" y="118973"/>
                  </a:moveTo>
                  <a:lnTo>
                    <a:pt x="237147" y="118973"/>
                  </a:lnTo>
                  <a:lnTo>
                    <a:pt x="237147" y="148615"/>
                  </a:lnTo>
                  <a:lnTo>
                    <a:pt x="266776" y="148615"/>
                  </a:lnTo>
                  <a:lnTo>
                    <a:pt x="266776" y="118973"/>
                  </a:lnTo>
                  <a:close/>
                </a:path>
                <a:path w="859790" h="504825">
                  <a:moveTo>
                    <a:pt x="266788" y="178257"/>
                  </a:moveTo>
                  <a:lnTo>
                    <a:pt x="237147" y="178257"/>
                  </a:lnTo>
                  <a:lnTo>
                    <a:pt x="237147" y="207899"/>
                  </a:lnTo>
                  <a:lnTo>
                    <a:pt x="266788" y="207899"/>
                  </a:lnTo>
                  <a:lnTo>
                    <a:pt x="266788" y="178257"/>
                  </a:lnTo>
                  <a:close/>
                </a:path>
                <a:path w="859790" h="504825">
                  <a:moveTo>
                    <a:pt x="326072" y="415391"/>
                  </a:moveTo>
                  <a:lnTo>
                    <a:pt x="296430" y="415391"/>
                  </a:lnTo>
                  <a:lnTo>
                    <a:pt x="296430" y="385762"/>
                  </a:lnTo>
                  <a:lnTo>
                    <a:pt x="266788" y="385762"/>
                  </a:lnTo>
                  <a:lnTo>
                    <a:pt x="266788" y="415404"/>
                  </a:lnTo>
                  <a:lnTo>
                    <a:pt x="296430" y="415404"/>
                  </a:lnTo>
                  <a:lnTo>
                    <a:pt x="296430" y="445033"/>
                  </a:lnTo>
                  <a:lnTo>
                    <a:pt x="326072" y="445033"/>
                  </a:lnTo>
                  <a:lnTo>
                    <a:pt x="326072" y="415391"/>
                  </a:lnTo>
                  <a:close/>
                </a:path>
                <a:path w="859790" h="504825">
                  <a:moveTo>
                    <a:pt x="326072" y="238036"/>
                  </a:moveTo>
                  <a:lnTo>
                    <a:pt x="88925" y="238036"/>
                  </a:lnTo>
                  <a:lnTo>
                    <a:pt x="88925" y="267246"/>
                  </a:lnTo>
                  <a:lnTo>
                    <a:pt x="88925" y="296456"/>
                  </a:lnTo>
                  <a:lnTo>
                    <a:pt x="59283" y="296456"/>
                  </a:lnTo>
                  <a:lnTo>
                    <a:pt x="59283" y="267246"/>
                  </a:lnTo>
                  <a:lnTo>
                    <a:pt x="29641" y="267246"/>
                  </a:lnTo>
                  <a:lnTo>
                    <a:pt x="29641" y="296456"/>
                  </a:lnTo>
                  <a:lnTo>
                    <a:pt x="0" y="296456"/>
                  </a:lnTo>
                  <a:lnTo>
                    <a:pt x="0" y="326936"/>
                  </a:lnTo>
                  <a:lnTo>
                    <a:pt x="0" y="356146"/>
                  </a:lnTo>
                  <a:lnTo>
                    <a:pt x="0" y="385356"/>
                  </a:lnTo>
                  <a:lnTo>
                    <a:pt x="0" y="415836"/>
                  </a:lnTo>
                  <a:lnTo>
                    <a:pt x="29641" y="415836"/>
                  </a:lnTo>
                  <a:lnTo>
                    <a:pt x="29641" y="445046"/>
                  </a:lnTo>
                  <a:lnTo>
                    <a:pt x="29641" y="474256"/>
                  </a:lnTo>
                  <a:lnTo>
                    <a:pt x="0" y="474256"/>
                  </a:lnTo>
                  <a:lnTo>
                    <a:pt x="0" y="504736"/>
                  </a:lnTo>
                  <a:lnTo>
                    <a:pt x="88925" y="504736"/>
                  </a:lnTo>
                  <a:lnTo>
                    <a:pt x="88925" y="474256"/>
                  </a:lnTo>
                  <a:lnTo>
                    <a:pt x="59283" y="474256"/>
                  </a:lnTo>
                  <a:lnTo>
                    <a:pt x="59283" y="445046"/>
                  </a:lnTo>
                  <a:lnTo>
                    <a:pt x="118567" y="445046"/>
                  </a:lnTo>
                  <a:lnTo>
                    <a:pt x="118567" y="474256"/>
                  </a:lnTo>
                  <a:lnTo>
                    <a:pt x="118567" y="504736"/>
                  </a:lnTo>
                  <a:lnTo>
                    <a:pt x="148209" y="504736"/>
                  </a:lnTo>
                  <a:lnTo>
                    <a:pt x="148209" y="474256"/>
                  </a:lnTo>
                  <a:lnTo>
                    <a:pt x="177850" y="474256"/>
                  </a:lnTo>
                  <a:lnTo>
                    <a:pt x="177850" y="445046"/>
                  </a:lnTo>
                  <a:lnTo>
                    <a:pt x="148209" y="445046"/>
                  </a:lnTo>
                  <a:lnTo>
                    <a:pt x="148209" y="415836"/>
                  </a:lnTo>
                  <a:lnTo>
                    <a:pt x="118567" y="415836"/>
                  </a:lnTo>
                  <a:lnTo>
                    <a:pt x="118567" y="385356"/>
                  </a:lnTo>
                  <a:lnTo>
                    <a:pt x="88925" y="385356"/>
                  </a:lnTo>
                  <a:lnTo>
                    <a:pt x="88925" y="415836"/>
                  </a:lnTo>
                  <a:lnTo>
                    <a:pt x="59283" y="415836"/>
                  </a:lnTo>
                  <a:lnTo>
                    <a:pt x="59283" y="385356"/>
                  </a:lnTo>
                  <a:lnTo>
                    <a:pt x="29641" y="385356"/>
                  </a:lnTo>
                  <a:lnTo>
                    <a:pt x="29641" y="356146"/>
                  </a:lnTo>
                  <a:lnTo>
                    <a:pt x="29641" y="326936"/>
                  </a:lnTo>
                  <a:lnTo>
                    <a:pt x="59283" y="326936"/>
                  </a:lnTo>
                  <a:lnTo>
                    <a:pt x="59283" y="356146"/>
                  </a:lnTo>
                  <a:lnTo>
                    <a:pt x="118567" y="356146"/>
                  </a:lnTo>
                  <a:lnTo>
                    <a:pt x="118567" y="326936"/>
                  </a:lnTo>
                  <a:lnTo>
                    <a:pt x="207492" y="326936"/>
                  </a:lnTo>
                  <a:lnTo>
                    <a:pt x="207492" y="356120"/>
                  </a:lnTo>
                  <a:lnTo>
                    <a:pt x="148209" y="356120"/>
                  </a:lnTo>
                  <a:lnTo>
                    <a:pt x="148209" y="385762"/>
                  </a:lnTo>
                  <a:lnTo>
                    <a:pt x="207492" y="385762"/>
                  </a:lnTo>
                  <a:lnTo>
                    <a:pt x="207492" y="356146"/>
                  </a:lnTo>
                  <a:lnTo>
                    <a:pt x="237134" y="356146"/>
                  </a:lnTo>
                  <a:lnTo>
                    <a:pt x="237134" y="326936"/>
                  </a:lnTo>
                  <a:lnTo>
                    <a:pt x="237134" y="296456"/>
                  </a:lnTo>
                  <a:lnTo>
                    <a:pt x="148209" y="296456"/>
                  </a:lnTo>
                  <a:lnTo>
                    <a:pt x="148209" y="267246"/>
                  </a:lnTo>
                  <a:lnTo>
                    <a:pt x="296418" y="267246"/>
                  </a:lnTo>
                  <a:lnTo>
                    <a:pt x="296418" y="296456"/>
                  </a:lnTo>
                  <a:lnTo>
                    <a:pt x="326072" y="296456"/>
                  </a:lnTo>
                  <a:lnTo>
                    <a:pt x="326072" y="267246"/>
                  </a:lnTo>
                  <a:lnTo>
                    <a:pt x="326072" y="238036"/>
                  </a:lnTo>
                  <a:close/>
                </a:path>
                <a:path w="859790" h="504825">
                  <a:moveTo>
                    <a:pt x="326072" y="30480"/>
                  </a:moveTo>
                  <a:lnTo>
                    <a:pt x="296430" y="30480"/>
                  </a:lnTo>
                  <a:lnTo>
                    <a:pt x="296430" y="0"/>
                  </a:lnTo>
                  <a:lnTo>
                    <a:pt x="237147" y="0"/>
                  </a:lnTo>
                  <a:lnTo>
                    <a:pt x="237147" y="30480"/>
                  </a:lnTo>
                  <a:lnTo>
                    <a:pt x="237147" y="59690"/>
                  </a:lnTo>
                  <a:lnTo>
                    <a:pt x="237147" y="88900"/>
                  </a:lnTo>
                  <a:lnTo>
                    <a:pt x="266788" y="88900"/>
                  </a:lnTo>
                  <a:lnTo>
                    <a:pt x="266788" y="59690"/>
                  </a:lnTo>
                  <a:lnTo>
                    <a:pt x="326072" y="59690"/>
                  </a:lnTo>
                  <a:lnTo>
                    <a:pt x="326072" y="30480"/>
                  </a:lnTo>
                  <a:close/>
                </a:path>
                <a:path w="859790" h="504825">
                  <a:moveTo>
                    <a:pt x="355714" y="326936"/>
                  </a:moveTo>
                  <a:lnTo>
                    <a:pt x="326072" y="326936"/>
                  </a:lnTo>
                  <a:lnTo>
                    <a:pt x="326072" y="356146"/>
                  </a:lnTo>
                  <a:lnTo>
                    <a:pt x="237147" y="356146"/>
                  </a:lnTo>
                  <a:lnTo>
                    <a:pt x="237147" y="385356"/>
                  </a:lnTo>
                  <a:lnTo>
                    <a:pt x="355714" y="385356"/>
                  </a:lnTo>
                  <a:lnTo>
                    <a:pt x="355714" y="356146"/>
                  </a:lnTo>
                  <a:lnTo>
                    <a:pt x="355714" y="326936"/>
                  </a:lnTo>
                  <a:close/>
                </a:path>
                <a:path w="859790" h="504825">
                  <a:moveTo>
                    <a:pt x="385356" y="406"/>
                  </a:moveTo>
                  <a:lnTo>
                    <a:pt x="355714" y="406"/>
                  </a:lnTo>
                  <a:lnTo>
                    <a:pt x="355714" y="59690"/>
                  </a:lnTo>
                  <a:lnTo>
                    <a:pt x="385356" y="59690"/>
                  </a:lnTo>
                  <a:lnTo>
                    <a:pt x="385356" y="30048"/>
                  </a:lnTo>
                  <a:lnTo>
                    <a:pt x="385356" y="406"/>
                  </a:lnTo>
                  <a:close/>
                </a:path>
                <a:path w="859790" h="504825">
                  <a:moveTo>
                    <a:pt x="444639" y="385762"/>
                  </a:moveTo>
                  <a:lnTo>
                    <a:pt x="355714" y="385762"/>
                  </a:lnTo>
                  <a:lnTo>
                    <a:pt x="355714" y="415404"/>
                  </a:lnTo>
                  <a:lnTo>
                    <a:pt x="385356" y="415404"/>
                  </a:lnTo>
                  <a:lnTo>
                    <a:pt x="385356" y="445033"/>
                  </a:lnTo>
                  <a:lnTo>
                    <a:pt x="355714" y="445033"/>
                  </a:lnTo>
                  <a:lnTo>
                    <a:pt x="355714" y="474675"/>
                  </a:lnTo>
                  <a:lnTo>
                    <a:pt x="385356" y="474675"/>
                  </a:lnTo>
                  <a:lnTo>
                    <a:pt x="385356" y="445046"/>
                  </a:lnTo>
                  <a:lnTo>
                    <a:pt x="414997" y="445046"/>
                  </a:lnTo>
                  <a:lnTo>
                    <a:pt x="414997" y="415404"/>
                  </a:lnTo>
                  <a:lnTo>
                    <a:pt x="444639" y="415404"/>
                  </a:lnTo>
                  <a:lnTo>
                    <a:pt x="444639" y="385762"/>
                  </a:lnTo>
                  <a:close/>
                </a:path>
                <a:path w="859790" h="504825">
                  <a:moveTo>
                    <a:pt x="533565" y="89357"/>
                  </a:moveTo>
                  <a:lnTo>
                    <a:pt x="503923" y="89357"/>
                  </a:lnTo>
                  <a:lnTo>
                    <a:pt x="503923" y="60147"/>
                  </a:lnTo>
                  <a:lnTo>
                    <a:pt x="503923" y="29667"/>
                  </a:lnTo>
                  <a:lnTo>
                    <a:pt x="503923" y="457"/>
                  </a:lnTo>
                  <a:lnTo>
                    <a:pt x="444639" y="457"/>
                  </a:lnTo>
                  <a:lnTo>
                    <a:pt x="444639" y="29667"/>
                  </a:lnTo>
                  <a:lnTo>
                    <a:pt x="474281" y="29667"/>
                  </a:lnTo>
                  <a:lnTo>
                    <a:pt x="474281" y="60147"/>
                  </a:lnTo>
                  <a:lnTo>
                    <a:pt x="444639" y="60147"/>
                  </a:lnTo>
                  <a:lnTo>
                    <a:pt x="444639" y="89357"/>
                  </a:lnTo>
                  <a:lnTo>
                    <a:pt x="474281" y="89357"/>
                  </a:lnTo>
                  <a:lnTo>
                    <a:pt x="474281" y="118567"/>
                  </a:lnTo>
                  <a:lnTo>
                    <a:pt x="414997" y="118567"/>
                  </a:lnTo>
                  <a:lnTo>
                    <a:pt x="414997" y="149047"/>
                  </a:lnTo>
                  <a:lnTo>
                    <a:pt x="444639" y="149047"/>
                  </a:lnTo>
                  <a:lnTo>
                    <a:pt x="444639" y="178257"/>
                  </a:lnTo>
                  <a:lnTo>
                    <a:pt x="474281" y="178257"/>
                  </a:lnTo>
                  <a:lnTo>
                    <a:pt x="474281" y="207467"/>
                  </a:lnTo>
                  <a:lnTo>
                    <a:pt x="444639" y="207467"/>
                  </a:lnTo>
                  <a:lnTo>
                    <a:pt x="444639" y="178257"/>
                  </a:lnTo>
                  <a:lnTo>
                    <a:pt x="414997" y="178257"/>
                  </a:lnTo>
                  <a:lnTo>
                    <a:pt x="414997" y="207467"/>
                  </a:lnTo>
                  <a:lnTo>
                    <a:pt x="385356" y="207467"/>
                  </a:lnTo>
                  <a:lnTo>
                    <a:pt x="385356" y="178257"/>
                  </a:lnTo>
                  <a:lnTo>
                    <a:pt x="385356" y="149047"/>
                  </a:lnTo>
                  <a:lnTo>
                    <a:pt x="385356" y="118567"/>
                  </a:lnTo>
                  <a:lnTo>
                    <a:pt x="385356" y="89357"/>
                  </a:lnTo>
                  <a:lnTo>
                    <a:pt x="355714" y="89357"/>
                  </a:lnTo>
                  <a:lnTo>
                    <a:pt x="355714" y="149047"/>
                  </a:lnTo>
                  <a:lnTo>
                    <a:pt x="355714" y="178257"/>
                  </a:lnTo>
                  <a:lnTo>
                    <a:pt x="355714" y="207467"/>
                  </a:lnTo>
                  <a:lnTo>
                    <a:pt x="326072" y="207467"/>
                  </a:lnTo>
                  <a:lnTo>
                    <a:pt x="326072" y="149047"/>
                  </a:lnTo>
                  <a:lnTo>
                    <a:pt x="355714" y="149047"/>
                  </a:lnTo>
                  <a:lnTo>
                    <a:pt x="355714" y="89357"/>
                  </a:lnTo>
                  <a:lnTo>
                    <a:pt x="296430" y="89357"/>
                  </a:lnTo>
                  <a:lnTo>
                    <a:pt x="296430" y="118567"/>
                  </a:lnTo>
                  <a:lnTo>
                    <a:pt x="326072" y="118567"/>
                  </a:lnTo>
                  <a:lnTo>
                    <a:pt x="326072" y="148615"/>
                  </a:lnTo>
                  <a:lnTo>
                    <a:pt x="266788" y="148615"/>
                  </a:lnTo>
                  <a:lnTo>
                    <a:pt x="266788" y="178257"/>
                  </a:lnTo>
                  <a:lnTo>
                    <a:pt x="296430" y="178257"/>
                  </a:lnTo>
                  <a:lnTo>
                    <a:pt x="296430" y="207899"/>
                  </a:lnTo>
                  <a:lnTo>
                    <a:pt x="326072" y="207899"/>
                  </a:lnTo>
                  <a:lnTo>
                    <a:pt x="326072" y="237947"/>
                  </a:lnTo>
                  <a:lnTo>
                    <a:pt x="414997" y="237947"/>
                  </a:lnTo>
                  <a:lnTo>
                    <a:pt x="414997" y="207899"/>
                  </a:lnTo>
                  <a:lnTo>
                    <a:pt x="444639" y="207899"/>
                  </a:lnTo>
                  <a:lnTo>
                    <a:pt x="444639" y="237947"/>
                  </a:lnTo>
                  <a:lnTo>
                    <a:pt x="503923" y="237947"/>
                  </a:lnTo>
                  <a:lnTo>
                    <a:pt x="503923" y="207467"/>
                  </a:lnTo>
                  <a:lnTo>
                    <a:pt x="503923" y="178257"/>
                  </a:lnTo>
                  <a:lnTo>
                    <a:pt x="533565" y="178257"/>
                  </a:lnTo>
                  <a:lnTo>
                    <a:pt x="533565" y="149047"/>
                  </a:lnTo>
                  <a:lnTo>
                    <a:pt x="533565" y="118567"/>
                  </a:lnTo>
                  <a:lnTo>
                    <a:pt x="533565" y="89357"/>
                  </a:lnTo>
                  <a:close/>
                </a:path>
                <a:path w="859790" h="504825">
                  <a:moveTo>
                    <a:pt x="592848" y="30048"/>
                  </a:moveTo>
                  <a:lnTo>
                    <a:pt x="563206" y="30048"/>
                  </a:lnTo>
                  <a:lnTo>
                    <a:pt x="563206" y="406"/>
                  </a:lnTo>
                  <a:lnTo>
                    <a:pt x="533565" y="406"/>
                  </a:lnTo>
                  <a:lnTo>
                    <a:pt x="533565" y="59690"/>
                  </a:lnTo>
                  <a:lnTo>
                    <a:pt x="592848" y="59690"/>
                  </a:lnTo>
                  <a:lnTo>
                    <a:pt x="592848" y="30048"/>
                  </a:lnTo>
                  <a:close/>
                </a:path>
                <a:path w="859790" h="504825">
                  <a:moveTo>
                    <a:pt x="622503" y="356108"/>
                  </a:moveTo>
                  <a:lnTo>
                    <a:pt x="592861" y="356108"/>
                  </a:lnTo>
                  <a:lnTo>
                    <a:pt x="592861" y="385749"/>
                  </a:lnTo>
                  <a:lnTo>
                    <a:pt x="622503" y="385749"/>
                  </a:lnTo>
                  <a:lnTo>
                    <a:pt x="622503" y="356108"/>
                  </a:lnTo>
                  <a:close/>
                </a:path>
                <a:path w="859790" h="504825">
                  <a:moveTo>
                    <a:pt x="622503" y="59690"/>
                  </a:moveTo>
                  <a:lnTo>
                    <a:pt x="592861" y="59690"/>
                  </a:lnTo>
                  <a:lnTo>
                    <a:pt x="592861" y="118973"/>
                  </a:lnTo>
                  <a:lnTo>
                    <a:pt x="622503" y="118973"/>
                  </a:lnTo>
                  <a:lnTo>
                    <a:pt x="622503" y="89331"/>
                  </a:lnTo>
                  <a:lnTo>
                    <a:pt x="622503" y="59690"/>
                  </a:lnTo>
                  <a:close/>
                </a:path>
                <a:path w="859790" h="504825">
                  <a:moveTo>
                    <a:pt x="652132" y="326466"/>
                  </a:moveTo>
                  <a:lnTo>
                    <a:pt x="622503" y="326466"/>
                  </a:lnTo>
                  <a:lnTo>
                    <a:pt x="622503" y="356108"/>
                  </a:lnTo>
                  <a:lnTo>
                    <a:pt x="652132" y="356108"/>
                  </a:lnTo>
                  <a:lnTo>
                    <a:pt x="652132" y="326466"/>
                  </a:lnTo>
                  <a:close/>
                </a:path>
                <a:path w="859790" h="504825">
                  <a:moveTo>
                    <a:pt x="652132" y="237540"/>
                  </a:moveTo>
                  <a:lnTo>
                    <a:pt x="622503" y="237540"/>
                  </a:lnTo>
                  <a:lnTo>
                    <a:pt x="622503" y="207899"/>
                  </a:lnTo>
                  <a:lnTo>
                    <a:pt x="622503" y="207467"/>
                  </a:lnTo>
                  <a:lnTo>
                    <a:pt x="622503" y="148615"/>
                  </a:lnTo>
                  <a:lnTo>
                    <a:pt x="592861" y="148615"/>
                  </a:lnTo>
                  <a:lnTo>
                    <a:pt x="592861" y="118973"/>
                  </a:lnTo>
                  <a:lnTo>
                    <a:pt x="563219" y="118973"/>
                  </a:lnTo>
                  <a:lnTo>
                    <a:pt x="563219" y="148615"/>
                  </a:lnTo>
                  <a:lnTo>
                    <a:pt x="592848" y="148615"/>
                  </a:lnTo>
                  <a:lnTo>
                    <a:pt x="592848" y="207467"/>
                  </a:lnTo>
                  <a:lnTo>
                    <a:pt x="563206" y="207467"/>
                  </a:lnTo>
                  <a:lnTo>
                    <a:pt x="563206" y="178257"/>
                  </a:lnTo>
                  <a:lnTo>
                    <a:pt x="533565" y="178257"/>
                  </a:lnTo>
                  <a:lnTo>
                    <a:pt x="533565" y="207467"/>
                  </a:lnTo>
                  <a:lnTo>
                    <a:pt x="533565" y="237947"/>
                  </a:lnTo>
                  <a:lnTo>
                    <a:pt x="622503" y="237947"/>
                  </a:lnTo>
                  <a:lnTo>
                    <a:pt x="622503" y="267182"/>
                  </a:lnTo>
                  <a:lnTo>
                    <a:pt x="652132" y="267182"/>
                  </a:lnTo>
                  <a:lnTo>
                    <a:pt x="652132" y="237540"/>
                  </a:lnTo>
                  <a:close/>
                </a:path>
                <a:path w="859790" h="504825">
                  <a:moveTo>
                    <a:pt x="741070" y="445046"/>
                  </a:moveTo>
                  <a:lnTo>
                    <a:pt x="711428" y="445046"/>
                  </a:lnTo>
                  <a:lnTo>
                    <a:pt x="711428" y="415404"/>
                  </a:lnTo>
                  <a:lnTo>
                    <a:pt x="681786" y="415404"/>
                  </a:lnTo>
                  <a:lnTo>
                    <a:pt x="681786" y="445046"/>
                  </a:lnTo>
                  <a:lnTo>
                    <a:pt x="652145" y="445046"/>
                  </a:lnTo>
                  <a:lnTo>
                    <a:pt x="652145" y="415404"/>
                  </a:lnTo>
                  <a:lnTo>
                    <a:pt x="681786" y="415404"/>
                  </a:lnTo>
                  <a:lnTo>
                    <a:pt x="681786" y="385762"/>
                  </a:lnTo>
                  <a:lnTo>
                    <a:pt x="711428" y="385762"/>
                  </a:lnTo>
                  <a:lnTo>
                    <a:pt x="711428" y="356120"/>
                  </a:lnTo>
                  <a:lnTo>
                    <a:pt x="652132" y="356120"/>
                  </a:lnTo>
                  <a:lnTo>
                    <a:pt x="652132" y="415404"/>
                  </a:lnTo>
                  <a:lnTo>
                    <a:pt x="622503" y="415404"/>
                  </a:lnTo>
                  <a:lnTo>
                    <a:pt x="622503" y="445046"/>
                  </a:lnTo>
                  <a:lnTo>
                    <a:pt x="592861" y="445046"/>
                  </a:lnTo>
                  <a:lnTo>
                    <a:pt x="592861" y="415836"/>
                  </a:lnTo>
                  <a:lnTo>
                    <a:pt x="503923" y="415836"/>
                  </a:lnTo>
                  <a:lnTo>
                    <a:pt x="503923" y="385356"/>
                  </a:lnTo>
                  <a:lnTo>
                    <a:pt x="503923" y="356146"/>
                  </a:lnTo>
                  <a:lnTo>
                    <a:pt x="444639" y="356146"/>
                  </a:lnTo>
                  <a:lnTo>
                    <a:pt x="444639" y="385356"/>
                  </a:lnTo>
                  <a:lnTo>
                    <a:pt x="474281" y="385356"/>
                  </a:lnTo>
                  <a:lnTo>
                    <a:pt x="474281" y="415836"/>
                  </a:lnTo>
                  <a:lnTo>
                    <a:pt x="474281" y="445033"/>
                  </a:lnTo>
                  <a:lnTo>
                    <a:pt x="444652" y="445033"/>
                  </a:lnTo>
                  <a:lnTo>
                    <a:pt x="444652" y="474675"/>
                  </a:lnTo>
                  <a:lnTo>
                    <a:pt x="474294" y="474675"/>
                  </a:lnTo>
                  <a:lnTo>
                    <a:pt x="474294" y="445046"/>
                  </a:lnTo>
                  <a:lnTo>
                    <a:pt x="563219" y="445046"/>
                  </a:lnTo>
                  <a:lnTo>
                    <a:pt x="563219" y="474687"/>
                  </a:lnTo>
                  <a:lnTo>
                    <a:pt x="741070" y="474687"/>
                  </a:lnTo>
                  <a:lnTo>
                    <a:pt x="741070" y="445046"/>
                  </a:lnTo>
                  <a:close/>
                </a:path>
                <a:path w="859790" h="504825">
                  <a:moveTo>
                    <a:pt x="741070" y="237553"/>
                  </a:moveTo>
                  <a:lnTo>
                    <a:pt x="711428" y="237553"/>
                  </a:lnTo>
                  <a:lnTo>
                    <a:pt x="711428" y="267195"/>
                  </a:lnTo>
                  <a:lnTo>
                    <a:pt x="681786" y="267195"/>
                  </a:lnTo>
                  <a:lnTo>
                    <a:pt x="681786" y="296837"/>
                  </a:lnTo>
                  <a:lnTo>
                    <a:pt x="652145" y="296837"/>
                  </a:lnTo>
                  <a:lnTo>
                    <a:pt x="652145" y="326478"/>
                  </a:lnTo>
                  <a:lnTo>
                    <a:pt x="711428" y="326478"/>
                  </a:lnTo>
                  <a:lnTo>
                    <a:pt x="711428" y="296837"/>
                  </a:lnTo>
                  <a:lnTo>
                    <a:pt x="741070" y="296837"/>
                  </a:lnTo>
                  <a:lnTo>
                    <a:pt x="741070" y="237553"/>
                  </a:lnTo>
                  <a:close/>
                </a:path>
                <a:path w="859790" h="504825">
                  <a:moveTo>
                    <a:pt x="770699" y="326466"/>
                  </a:moveTo>
                  <a:lnTo>
                    <a:pt x="741070" y="326466"/>
                  </a:lnTo>
                  <a:lnTo>
                    <a:pt x="741070" y="356108"/>
                  </a:lnTo>
                  <a:lnTo>
                    <a:pt x="770699" y="356108"/>
                  </a:lnTo>
                  <a:lnTo>
                    <a:pt x="770699" y="326466"/>
                  </a:lnTo>
                  <a:close/>
                </a:path>
                <a:path w="859790" h="504825">
                  <a:moveTo>
                    <a:pt x="859637" y="326478"/>
                  </a:moveTo>
                  <a:lnTo>
                    <a:pt x="829995" y="326478"/>
                  </a:lnTo>
                  <a:lnTo>
                    <a:pt x="829995" y="385762"/>
                  </a:lnTo>
                  <a:lnTo>
                    <a:pt x="711428" y="385762"/>
                  </a:lnTo>
                  <a:lnTo>
                    <a:pt x="711428" y="415404"/>
                  </a:lnTo>
                  <a:lnTo>
                    <a:pt x="770712" y="415404"/>
                  </a:lnTo>
                  <a:lnTo>
                    <a:pt x="770712" y="474687"/>
                  </a:lnTo>
                  <a:lnTo>
                    <a:pt x="800354" y="474687"/>
                  </a:lnTo>
                  <a:lnTo>
                    <a:pt x="800354" y="415404"/>
                  </a:lnTo>
                  <a:lnTo>
                    <a:pt x="829995" y="415404"/>
                  </a:lnTo>
                  <a:lnTo>
                    <a:pt x="829995" y="474687"/>
                  </a:lnTo>
                  <a:lnTo>
                    <a:pt x="859637" y="474687"/>
                  </a:lnTo>
                  <a:lnTo>
                    <a:pt x="859637" y="326478"/>
                  </a:lnTo>
                  <a:close/>
                </a:path>
                <a:path w="859790" h="504825">
                  <a:moveTo>
                    <a:pt x="859637" y="237540"/>
                  </a:moveTo>
                  <a:lnTo>
                    <a:pt x="770712" y="237540"/>
                  </a:lnTo>
                  <a:lnTo>
                    <a:pt x="770712" y="266750"/>
                  </a:lnTo>
                  <a:lnTo>
                    <a:pt x="770712" y="297230"/>
                  </a:lnTo>
                  <a:lnTo>
                    <a:pt x="770712" y="326440"/>
                  </a:lnTo>
                  <a:lnTo>
                    <a:pt x="800354" y="326440"/>
                  </a:lnTo>
                  <a:lnTo>
                    <a:pt x="800354" y="297230"/>
                  </a:lnTo>
                  <a:lnTo>
                    <a:pt x="829995" y="297230"/>
                  </a:lnTo>
                  <a:lnTo>
                    <a:pt x="829995" y="266750"/>
                  </a:lnTo>
                  <a:lnTo>
                    <a:pt x="859637" y="266750"/>
                  </a:lnTo>
                  <a:lnTo>
                    <a:pt x="859637" y="2375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34273" y="16297465"/>
              <a:ext cx="859790" cy="622935"/>
            </a:xfrm>
            <a:custGeom>
              <a:avLst/>
              <a:gdLst/>
              <a:ahLst/>
              <a:cxnLst/>
              <a:rect l="l" t="t" r="r" b="b"/>
              <a:pathLst>
                <a:path w="859790" h="622934">
                  <a:moveTo>
                    <a:pt x="59283" y="296456"/>
                  </a:moveTo>
                  <a:lnTo>
                    <a:pt x="29641" y="296456"/>
                  </a:lnTo>
                  <a:lnTo>
                    <a:pt x="29641" y="267246"/>
                  </a:lnTo>
                  <a:lnTo>
                    <a:pt x="0" y="267246"/>
                  </a:lnTo>
                  <a:lnTo>
                    <a:pt x="0" y="296456"/>
                  </a:lnTo>
                  <a:lnTo>
                    <a:pt x="0" y="385356"/>
                  </a:lnTo>
                  <a:lnTo>
                    <a:pt x="59283" y="385356"/>
                  </a:lnTo>
                  <a:lnTo>
                    <a:pt x="59283" y="296456"/>
                  </a:lnTo>
                  <a:close/>
                </a:path>
                <a:path w="859790" h="622934">
                  <a:moveTo>
                    <a:pt x="148209" y="326072"/>
                  </a:moveTo>
                  <a:lnTo>
                    <a:pt x="118567" y="326072"/>
                  </a:lnTo>
                  <a:lnTo>
                    <a:pt x="118567" y="296430"/>
                  </a:lnTo>
                  <a:lnTo>
                    <a:pt x="88925" y="296430"/>
                  </a:lnTo>
                  <a:lnTo>
                    <a:pt x="88925" y="355714"/>
                  </a:lnTo>
                  <a:lnTo>
                    <a:pt x="148209" y="355714"/>
                  </a:lnTo>
                  <a:lnTo>
                    <a:pt x="148209" y="326072"/>
                  </a:lnTo>
                  <a:close/>
                </a:path>
                <a:path w="859790" h="622934">
                  <a:moveTo>
                    <a:pt x="207492" y="355714"/>
                  </a:moveTo>
                  <a:lnTo>
                    <a:pt x="177863" y="355714"/>
                  </a:lnTo>
                  <a:lnTo>
                    <a:pt x="177863" y="385356"/>
                  </a:lnTo>
                  <a:lnTo>
                    <a:pt x="207492" y="385356"/>
                  </a:lnTo>
                  <a:lnTo>
                    <a:pt x="207492" y="355714"/>
                  </a:lnTo>
                  <a:close/>
                </a:path>
                <a:path w="859790" h="622934">
                  <a:moveTo>
                    <a:pt x="207492" y="296430"/>
                  </a:moveTo>
                  <a:lnTo>
                    <a:pt x="177863" y="296430"/>
                  </a:lnTo>
                  <a:lnTo>
                    <a:pt x="177863" y="326072"/>
                  </a:lnTo>
                  <a:lnTo>
                    <a:pt x="207492" y="326072"/>
                  </a:lnTo>
                  <a:lnTo>
                    <a:pt x="207492" y="296430"/>
                  </a:lnTo>
                  <a:close/>
                </a:path>
                <a:path w="859790" h="622934">
                  <a:moveTo>
                    <a:pt x="207492" y="237147"/>
                  </a:moveTo>
                  <a:lnTo>
                    <a:pt x="177863" y="237147"/>
                  </a:lnTo>
                  <a:lnTo>
                    <a:pt x="177863" y="266788"/>
                  </a:lnTo>
                  <a:lnTo>
                    <a:pt x="207492" y="266788"/>
                  </a:lnTo>
                  <a:lnTo>
                    <a:pt x="207492" y="237147"/>
                  </a:lnTo>
                  <a:close/>
                </a:path>
                <a:path w="859790" h="622934">
                  <a:moveTo>
                    <a:pt x="296430" y="88938"/>
                  </a:moveTo>
                  <a:lnTo>
                    <a:pt x="266788" y="88938"/>
                  </a:lnTo>
                  <a:lnTo>
                    <a:pt x="266788" y="118579"/>
                  </a:lnTo>
                  <a:lnTo>
                    <a:pt x="296430" y="118579"/>
                  </a:lnTo>
                  <a:lnTo>
                    <a:pt x="296430" y="88938"/>
                  </a:lnTo>
                  <a:close/>
                </a:path>
                <a:path w="859790" h="622934">
                  <a:moveTo>
                    <a:pt x="355714" y="89395"/>
                  </a:moveTo>
                  <a:lnTo>
                    <a:pt x="326072" y="89395"/>
                  </a:lnTo>
                  <a:lnTo>
                    <a:pt x="326072" y="118605"/>
                  </a:lnTo>
                  <a:lnTo>
                    <a:pt x="355714" y="118605"/>
                  </a:lnTo>
                  <a:lnTo>
                    <a:pt x="355714" y="89395"/>
                  </a:lnTo>
                  <a:close/>
                </a:path>
                <a:path w="859790" h="622934">
                  <a:moveTo>
                    <a:pt x="414997" y="0"/>
                  </a:moveTo>
                  <a:lnTo>
                    <a:pt x="385356" y="0"/>
                  </a:lnTo>
                  <a:lnTo>
                    <a:pt x="385356" y="148221"/>
                  </a:lnTo>
                  <a:lnTo>
                    <a:pt x="414997" y="148221"/>
                  </a:lnTo>
                  <a:lnTo>
                    <a:pt x="414997" y="0"/>
                  </a:lnTo>
                  <a:close/>
                </a:path>
                <a:path w="859790" h="622934">
                  <a:moveTo>
                    <a:pt x="444639" y="237147"/>
                  </a:moveTo>
                  <a:lnTo>
                    <a:pt x="414997" y="237147"/>
                  </a:lnTo>
                  <a:lnTo>
                    <a:pt x="414997" y="266788"/>
                  </a:lnTo>
                  <a:lnTo>
                    <a:pt x="444639" y="266788"/>
                  </a:lnTo>
                  <a:lnTo>
                    <a:pt x="444639" y="237147"/>
                  </a:lnTo>
                  <a:close/>
                </a:path>
                <a:path w="859790" h="622934">
                  <a:moveTo>
                    <a:pt x="474294" y="296430"/>
                  </a:moveTo>
                  <a:lnTo>
                    <a:pt x="444652" y="296430"/>
                  </a:lnTo>
                  <a:lnTo>
                    <a:pt x="444652" y="326072"/>
                  </a:lnTo>
                  <a:lnTo>
                    <a:pt x="474294" y="326072"/>
                  </a:lnTo>
                  <a:lnTo>
                    <a:pt x="474294" y="296430"/>
                  </a:lnTo>
                  <a:close/>
                </a:path>
                <a:path w="859790" h="622934">
                  <a:moveTo>
                    <a:pt x="503936" y="237134"/>
                  </a:moveTo>
                  <a:lnTo>
                    <a:pt x="474294" y="237134"/>
                  </a:lnTo>
                  <a:lnTo>
                    <a:pt x="474294" y="266788"/>
                  </a:lnTo>
                  <a:lnTo>
                    <a:pt x="474294" y="296430"/>
                  </a:lnTo>
                  <a:lnTo>
                    <a:pt x="503936" y="296430"/>
                  </a:lnTo>
                  <a:lnTo>
                    <a:pt x="503936" y="266788"/>
                  </a:lnTo>
                  <a:lnTo>
                    <a:pt x="503936" y="237134"/>
                  </a:lnTo>
                  <a:close/>
                </a:path>
                <a:path w="859790" h="622934">
                  <a:moveTo>
                    <a:pt x="533565" y="355714"/>
                  </a:moveTo>
                  <a:lnTo>
                    <a:pt x="444639" y="355714"/>
                  </a:lnTo>
                  <a:lnTo>
                    <a:pt x="444639" y="326072"/>
                  </a:lnTo>
                  <a:lnTo>
                    <a:pt x="414997" y="326072"/>
                  </a:lnTo>
                  <a:lnTo>
                    <a:pt x="414997" y="355714"/>
                  </a:lnTo>
                  <a:lnTo>
                    <a:pt x="385356" y="355714"/>
                  </a:lnTo>
                  <a:lnTo>
                    <a:pt x="385356" y="326504"/>
                  </a:lnTo>
                  <a:lnTo>
                    <a:pt x="385356" y="296024"/>
                  </a:lnTo>
                  <a:lnTo>
                    <a:pt x="266776" y="296024"/>
                  </a:lnTo>
                  <a:lnTo>
                    <a:pt x="266776" y="326504"/>
                  </a:lnTo>
                  <a:lnTo>
                    <a:pt x="266776" y="355714"/>
                  </a:lnTo>
                  <a:lnTo>
                    <a:pt x="237147" y="355714"/>
                  </a:lnTo>
                  <a:lnTo>
                    <a:pt x="237147" y="326504"/>
                  </a:lnTo>
                  <a:lnTo>
                    <a:pt x="266776" y="326504"/>
                  </a:lnTo>
                  <a:lnTo>
                    <a:pt x="266776" y="296024"/>
                  </a:lnTo>
                  <a:lnTo>
                    <a:pt x="266776" y="266788"/>
                  </a:lnTo>
                  <a:lnTo>
                    <a:pt x="266788" y="237134"/>
                  </a:lnTo>
                  <a:lnTo>
                    <a:pt x="237147" y="237134"/>
                  </a:lnTo>
                  <a:lnTo>
                    <a:pt x="237147" y="266788"/>
                  </a:lnTo>
                  <a:lnTo>
                    <a:pt x="207492" y="266788"/>
                  </a:lnTo>
                  <a:lnTo>
                    <a:pt x="207492" y="296430"/>
                  </a:lnTo>
                  <a:lnTo>
                    <a:pt x="237134" y="296430"/>
                  </a:lnTo>
                  <a:lnTo>
                    <a:pt x="237134" y="326072"/>
                  </a:lnTo>
                  <a:lnTo>
                    <a:pt x="207505" y="326072"/>
                  </a:lnTo>
                  <a:lnTo>
                    <a:pt x="207505" y="355714"/>
                  </a:lnTo>
                  <a:lnTo>
                    <a:pt x="237134" y="355714"/>
                  </a:lnTo>
                  <a:lnTo>
                    <a:pt x="237134" y="384924"/>
                  </a:lnTo>
                  <a:lnTo>
                    <a:pt x="237134" y="415404"/>
                  </a:lnTo>
                  <a:lnTo>
                    <a:pt x="237134" y="444614"/>
                  </a:lnTo>
                  <a:lnTo>
                    <a:pt x="237134" y="533514"/>
                  </a:lnTo>
                  <a:lnTo>
                    <a:pt x="266776" y="533514"/>
                  </a:lnTo>
                  <a:lnTo>
                    <a:pt x="266776" y="444614"/>
                  </a:lnTo>
                  <a:lnTo>
                    <a:pt x="385356" y="444614"/>
                  </a:lnTo>
                  <a:lnTo>
                    <a:pt x="385356" y="415404"/>
                  </a:lnTo>
                  <a:lnTo>
                    <a:pt x="266776" y="415404"/>
                  </a:lnTo>
                  <a:lnTo>
                    <a:pt x="266776" y="384924"/>
                  </a:lnTo>
                  <a:lnTo>
                    <a:pt x="296418" y="384924"/>
                  </a:lnTo>
                  <a:lnTo>
                    <a:pt x="296418" y="355714"/>
                  </a:lnTo>
                  <a:lnTo>
                    <a:pt x="326059" y="355714"/>
                  </a:lnTo>
                  <a:lnTo>
                    <a:pt x="326059" y="326504"/>
                  </a:lnTo>
                  <a:lnTo>
                    <a:pt x="355714" y="326504"/>
                  </a:lnTo>
                  <a:lnTo>
                    <a:pt x="355714" y="355714"/>
                  </a:lnTo>
                  <a:lnTo>
                    <a:pt x="326059" y="355714"/>
                  </a:lnTo>
                  <a:lnTo>
                    <a:pt x="326059" y="385356"/>
                  </a:lnTo>
                  <a:lnTo>
                    <a:pt x="414997" y="385356"/>
                  </a:lnTo>
                  <a:lnTo>
                    <a:pt x="414997" y="444614"/>
                  </a:lnTo>
                  <a:lnTo>
                    <a:pt x="414997" y="473824"/>
                  </a:lnTo>
                  <a:lnTo>
                    <a:pt x="385356" y="473824"/>
                  </a:lnTo>
                  <a:lnTo>
                    <a:pt x="385356" y="504304"/>
                  </a:lnTo>
                  <a:lnTo>
                    <a:pt x="385356" y="533514"/>
                  </a:lnTo>
                  <a:lnTo>
                    <a:pt x="355714" y="533514"/>
                  </a:lnTo>
                  <a:lnTo>
                    <a:pt x="355714" y="504304"/>
                  </a:lnTo>
                  <a:lnTo>
                    <a:pt x="385356" y="504304"/>
                  </a:lnTo>
                  <a:lnTo>
                    <a:pt x="385356" y="473824"/>
                  </a:lnTo>
                  <a:lnTo>
                    <a:pt x="355714" y="473824"/>
                  </a:lnTo>
                  <a:lnTo>
                    <a:pt x="355714" y="444639"/>
                  </a:lnTo>
                  <a:lnTo>
                    <a:pt x="326059" y="444639"/>
                  </a:lnTo>
                  <a:lnTo>
                    <a:pt x="326059" y="473824"/>
                  </a:lnTo>
                  <a:lnTo>
                    <a:pt x="296418" y="473824"/>
                  </a:lnTo>
                  <a:lnTo>
                    <a:pt x="296418" y="504304"/>
                  </a:lnTo>
                  <a:lnTo>
                    <a:pt x="296418" y="533514"/>
                  </a:lnTo>
                  <a:lnTo>
                    <a:pt x="296418" y="562724"/>
                  </a:lnTo>
                  <a:lnTo>
                    <a:pt x="444639" y="562724"/>
                  </a:lnTo>
                  <a:lnTo>
                    <a:pt x="444639" y="592861"/>
                  </a:lnTo>
                  <a:lnTo>
                    <a:pt x="414997" y="592861"/>
                  </a:lnTo>
                  <a:lnTo>
                    <a:pt x="414997" y="563219"/>
                  </a:lnTo>
                  <a:lnTo>
                    <a:pt x="266776" y="563219"/>
                  </a:lnTo>
                  <a:lnTo>
                    <a:pt x="266776" y="592861"/>
                  </a:lnTo>
                  <a:lnTo>
                    <a:pt x="237134" y="592861"/>
                  </a:lnTo>
                  <a:lnTo>
                    <a:pt x="237134" y="622503"/>
                  </a:lnTo>
                  <a:lnTo>
                    <a:pt x="296418" y="622503"/>
                  </a:lnTo>
                  <a:lnTo>
                    <a:pt x="296418" y="592861"/>
                  </a:lnTo>
                  <a:lnTo>
                    <a:pt x="326059" y="592861"/>
                  </a:lnTo>
                  <a:lnTo>
                    <a:pt x="326059" y="622503"/>
                  </a:lnTo>
                  <a:lnTo>
                    <a:pt x="444639" y="622503"/>
                  </a:lnTo>
                  <a:lnTo>
                    <a:pt x="444639" y="593204"/>
                  </a:lnTo>
                  <a:lnTo>
                    <a:pt x="474281" y="593204"/>
                  </a:lnTo>
                  <a:lnTo>
                    <a:pt x="474281" y="562724"/>
                  </a:lnTo>
                  <a:lnTo>
                    <a:pt x="474281" y="533514"/>
                  </a:lnTo>
                  <a:lnTo>
                    <a:pt x="414997" y="533514"/>
                  </a:lnTo>
                  <a:lnTo>
                    <a:pt x="414997" y="504304"/>
                  </a:lnTo>
                  <a:lnTo>
                    <a:pt x="444639" y="504304"/>
                  </a:lnTo>
                  <a:lnTo>
                    <a:pt x="444639" y="473824"/>
                  </a:lnTo>
                  <a:lnTo>
                    <a:pt x="474281" y="473824"/>
                  </a:lnTo>
                  <a:lnTo>
                    <a:pt x="474281" y="444614"/>
                  </a:lnTo>
                  <a:lnTo>
                    <a:pt x="444639" y="444614"/>
                  </a:lnTo>
                  <a:lnTo>
                    <a:pt x="444639" y="385356"/>
                  </a:lnTo>
                  <a:lnTo>
                    <a:pt x="533565" y="385356"/>
                  </a:lnTo>
                  <a:lnTo>
                    <a:pt x="533565" y="355714"/>
                  </a:lnTo>
                  <a:close/>
                </a:path>
                <a:path w="859790" h="622934">
                  <a:moveTo>
                    <a:pt x="592861" y="296862"/>
                  </a:moveTo>
                  <a:lnTo>
                    <a:pt x="563206" y="296862"/>
                  </a:lnTo>
                  <a:lnTo>
                    <a:pt x="563206" y="326072"/>
                  </a:lnTo>
                  <a:lnTo>
                    <a:pt x="533565" y="326072"/>
                  </a:lnTo>
                  <a:lnTo>
                    <a:pt x="533565" y="355282"/>
                  </a:lnTo>
                  <a:lnTo>
                    <a:pt x="592861" y="355282"/>
                  </a:lnTo>
                  <a:lnTo>
                    <a:pt x="592861" y="326072"/>
                  </a:lnTo>
                  <a:lnTo>
                    <a:pt x="592861" y="296862"/>
                  </a:lnTo>
                  <a:close/>
                </a:path>
                <a:path w="859790" h="622934">
                  <a:moveTo>
                    <a:pt x="592861" y="29641"/>
                  </a:moveTo>
                  <a:lnTo>
                    <a:pt x="533565" y="29641"/>
                  </a:lnTo>
                  <a:lnTo>
                    <a:pt x="533565" y="0"/>
                  </a:lnTo>
                  <a:lnTo>
                    <a:pt x="503923" y="0"/>
                  </a:lnTo>
                  <a:lnTo>
                    <a:pt x="503923" y="29641"/>
                  </a:lnTo>
                  <a:lnTo>
                    <a:pt x="474281" y="29641"/>
                  </a:lnTo>
                  <a:lnTo>
                    <a:pt x="474281" y="59296"/>
                  </a:lnTo>
                  <a:lnTo>
                    <a:pt x="444639" y="59296"/>
                  </a:lnTo>
                  <a:lnTo>
                    <a:pt x="444639" y="88938"/>
                  </a:lnTo>
                  <a:lnTo>
                    <a:pt x="474281" y="88938"/>
                  </a:lnTo>
                  <a:lnTo>
                    <a:pt x="474281" y="118579"/>
                  </a:lnTo>
                  <a:lnTo>
                    <a:pt x="533565" y="118579"/>
                  </a:lnTo>
                  <a:lnTo>
                    <a:pt x="533565" y="88938"/>
                  </a:lnTo>
                  <a:lnTo>
                    <a:pt x="563219" y="88938"/>
                  </a:lnTo>
                  <a:lnTo>
                    <a:pt x="563219" y="59296"/>
                  </a:lnTo>
                  <a:lnTo>
                    <a:pt x="592861" y="59296"/>
                  </a:lnTo>
                  <a:lnTo>
                    <a:pt x="592861" y="29641"/>
                  </a:lnTo>
                  <a:close/>
                </a:path>
                <a:path w="859790" h="622934">
                  <a:moveTo>
                    <a:pt x="622503" y="266788"/>
                  </a:moveTo>
                  <a:lnTo>
                    <a:pt x="563219" y="266788"/>
                  </a:lnTo>
                  <a:lnTo>
                    <a:pt x="563219" y="237147"/>
                  </a:lnTo>
                  <a:lnTo>
                    <a:pt x="533577" y="237147"/>
                  </a:lnTo>
                  <a:lnTo>
                    <a:pt x="533577" y="266788"/>
                  </a:lnTo>
                  <a:lnTo>
                    <a:pt x="533565" y="296430"/>
                  </a:lnTo>
                  <a:lnTo>
                    <a:pt x="622503" y="296430"/>
                  </a:lnTo>
                  <a:lnTo>
                    <a:pt x="622503" y="266788"/>
                  </a:lnTo>
                  <a:close/>
                </a:path>
                <a:path w="859790" h="622934">
                  <a:moveTo>
                    <a:pt x="681786" y="592861"/>
                  </a:moveTo>
                  <a:lnTo>
                    <a:pt x="652145" y="592861"/>
                  </a:lnTo>
                  <a:lnTo>
                    <a:pt x="652145" y="622503"/>
                  </a:lnTo>
                  <a:lnTo>
                    <a:pt x="681786" y="622503"/>
                  </a:lnTo>
                  <a:lnTo>
                    <a:pt x="681786" y="592861"/>
                  </a:lnTo>
                  <a:close/>
                </a:path>
                <a:path w="859790" h="622934">
                  <a:moveTo>
                    <a:pt x="741070" y="266788"/>
                  </a:moveTo>
                  <a:lnTo>
                    <a:pt x="711428" y="266788"/>
                  </a:lnTo>
                  <a:lnTo>
                    <a:pt x="711428" y="296430"/>
                  </a:lnTo>
                  <a:lnTo>
                    <a:pt x="741070" y="296430"/>
                  </a:lnTo>
                  <a:lnTo>
                    <a:pt x="741070" y="266788"/>
                  </a:lnTo>
                  <a:close/>
                </a:path>
                <a:path w="859790" h="622934">
                  <a:moveTo>
                    <a:pt x="770699" y="237147"/>
                  </a:moveTo>
                  <a:lnTo>
                    <a:pt x="741070" y="237147"/>
                  </a:lnTo>
                  <a:lnTo>
                    <a:pt x="741070" y="266788"/>
                  </a:lnTo>
                  <a:lnTo>
                    <a:pt x="770699" y="266788"/>
                  </a:lnTo>
                  <a:lnTo>
                    <a:pt x="770699" y="237147"/>
                  </a:lnTo>
                  <a:close/>
                </a:path>
                <a:path w="859790" h="622934">
                  <a:moveTo>
                    <a:pt x="800354" y="326072"/>
                  </a:moveTo>
                  <a:lnTo>
                    <a:pt x="770712" y="326072"/>
                  </a:lnTo>
                  <a:lnTo>
                    <a:pt x="770712" y="296430"/>
                  </a:lnTo>
                  <a:lnTo>
                    <a:pt x="741070" y="296430"/>
                  </a:lnTo>
                  <a:lnTo>
                    <a:pt x="741070" y="326072"/>
                  </a:lnTo>
                  <a:lnTo>
                    <a:pt x="652145" y="326072"/>
                  </a:lnTo>
                  <a:lnTo>
                    <a:pt x="652145" y="296862"/>
                  </a:lnTo>
                  <a:lnTo>
                    <a:pt x="622503" y="296862"/>
                  </a:lnTo>
                  <a:lnTo>
                    <a:pt x="622503" y="326072"/>
                  </a:lnTo>
                  <a:lnTo>
                    <a:pt x="622503" y="355282"/>
                  </a:lnTo>
                  <a:lnTo>
                    <a:pt x="800354" y="355282"/>
                  </a:lnTo>
                  <a:lnTo>
                    <a:pt x="800354" y="326072"/>
                  </a:lnTo>
                  <a:close/>
                </a:path>
                <a:path w="859790" h="622934">
                  <a:moveTo>
                    <a:pt x="829995" y="355714"/>
                  </a:moveTo>
                  <a:lnTo>
                    <a:pt x="563206" y="355714"/>
                  </a:lnTo>
                  <a:lnTo>
                    <a:pt x="563206" y="385356"/>
                  </a:lnTo>
                  <a:lnTo>
                    <a:pt x="829995" y="385356"/>
                  </a:lnTo>
                  <a:lnTo>
                    <a:pt x="829995" y="355714"/>
                  </a:lnTo>
                  <a:close/>
                </a:path>
                <a:path w="859790" h="622934">
                  <a:moveTo>
                    <a:pt x="829995" y="266788"/>
                  </a:moveTo>
                  <a:lnTo>
                    <a:pt x="800354" y="266788"/>
                  </a:lnTo>
                  <a:lnTo>
                    <a:pt x="770712" y="266788"/>
                  </a:lnTo>
                  <a:lnTo>
                    <a:pt x="770712" y="296430"/>
                  </a:lnTo>
                  <a:lnTo>
                    <a:pt x="829995" y="296430"/>
                  </a:lnTo>
                  <a:lnTo>
                    <a:pt x="829995" y="266788"/>
                  </a:lnTo>
                  <a:close/>
                </a:path>
                <a:path w="859790" h="622934">
                  <a:moveTo>
                    <a:pt x="859637" y="533082"/>
                  </a:moveTo>
                  <a:lnTo>
                    <a:pt x="829995" y="533082"/>
                  </a:lnTo>
                  <a:lnTo>
                    <a:pt x="829995" y="503936"/>
                  </a:lnTo>
                  <a:lnTo>
                    <a:pt x="800354" y="503936"/>
                  </a:lnTo>
                  <a:lnTo>
                    <a:pt x="800354" y="533082"/>
                  </a:lnTo>
                  <a:lnTo>
                    <a:pt x="770712" y="533082"/>
                  </a:lnTo>
                  <a:lnTo>
                    <a:pt x="770712" y="563219"/>
                  </a:lnTo>
                  <a:lnTo>
                    <a:pt x="741070" y="563219"/>
                  </a:lnTo>
                  <a:lnTo>
                    <a:pt x="741070" y="533082"/>
                  </a:lnTo>
                  <a:lnTo>
                    <a:pt x="711428" y="533082"/>
                  </a:lnTo>
                  <a:lnTo>
                    <a:pt x="711428" y="503872"/>
                  </a:lnTo>
                  <a:lnTo>
                    <a:pt x="770712" y="503872"/>
                  </a:lnTo>
                  <a:lnTo>
                    <a:pt x="770712" y="474662"/>
                  </a:lnTo>
                  <a:lnTo>
                    <a:pt x="741070" y="474662"/>
                  </a:lnTo>
                  <a:lnTo>
                    <a:pt x="741070" y="444182"/>
                  </a:lnTo>
                  <a:lnTo>
                    <a:pt x="770712" y="444182"/>
                  </a:lnTo>
                  <a:lnTo>
                    <a:pt x="770712" y="385762"/>
                  </a:lnTo>
                  <a:lnTo>
                    <a:pt x="711428" y="385762"/>
                  </a:lnTo>
                  <a:lnTo>
                    <a:pt x="711428" y="444182"/>
                  </a:lnTo>
                  <a:lnTo>
                    <a:pt x="711428" y="474662"/>
                  </a:lnTo>
                  <a:lnTo>
                    <a:pt x="622503" y="474662"/>
                  </a:lnTo>
                  <a:lnTo>
                    <a:pt x="622503" y="414972"/>
                  </a:lnTo>
                  <a:lnTo>
                    <a:pt x="622503" y="385762"/>
                  </a:lnTo>
                  <a:lnTo>
                    <a:pt x="592861" y="385762"/>
                  </a:lnTo>
                  <a:lnTo>
                    <a:pt x="592861" y="414972"/>
                  </a:lnTo>
                  <a:lnTo>
                    <a:pt x="563206" y="414972"/>
                  </a:lnTo>
                  <a:lnTo>
                    <a:pt x="563206" y="474662"/>
                  </a:lnTo>
                  <a:lnTo>
                    <a:pt x="563206" y="503872"/>
                  </a:lnTo>
                  <a:lnTo>
                    <a:pt x="563206" y="533082"/>
                  </a:lnTo>
                  <a:lnTo>
                    <a:pt x="503923" y="533082"/>
                  </a:lnTo>
                  <a:lnTo>
                    <a:pt x="503923" y="563562"/>
                  </a:lnTo>
                  <a:lnTo>
                    <a:pt x="533565" y="563562"/>
                  </a:lnTo>
                  <a:lnTo>
                    <a:pt x="533565" y="592772"/>
                  </a:lnTo>
                  <a:lnTo>
                    <a:pt x="533565" y="621982"/>
                  </a:lnTo>
                  <a:lnTo>
                    <a:pt x="622503" y="621982"/>
                  </a:lnTo>
                  <a:lnTo>
                    <a:pt x="622503" y="592772"/>
                  </a:lnTo>
                  <a:lnTo>
                    <a:pt x="592861" y="592772"/>
                  </a:lnTo>
                  <a:lnTo>
                    <a:pt x="592861" y="563562"/>
                  </a:lnTo>
                  <a:lnTo>
                    <a:pt x="592861" y="533082"/>
                  </a:lnTo>
                  <a:lnTo>
                    <a:pt x="622503" y="533082"/>
                  </a:lnTo>
                  <a:lnTo>
                    <a:pt x="622503" y="592772"/>
                  </a:lnTo>
                  <a:lnTo>
                    <a:pt x="652145" y="592772"/>
                  </a:lnTo>
                  <a:lnTo>
                    <a:pt x="652145" y="533082"/>
                  </a:lnTo>
                  <a:lnTo>
                    <a:pt x="652145" y="503872"/>
                  </a:lnTo>
                  <a:lnTo>
                    <a:pt x="681786" y="503872"/>
                  </a:lnTo>
                  <a:lnTo>
                    <a:pt x="681786" y="533082"/>
                  </a:lnTo>
                  <a:lnTo>
                    <a:pt x="681786" y="563562"/>
                  </a:lnTo>
                  <a:lnTo>
                    <a:pt x="681786" y="592772"/>
                  </a:lnTo>
                  <a:lnTo>
                    <a:pt x="711428" y="592772"/>
                  </a:lnTo>
                  <a:lnTo>
                    <a:pt x="711428" y="563562"/>
                  </a:lnTo>
                  <a:lnTo>
                    <a:pt x="741070" y="563562"/>
                  </a:lnTo>
                  <a:lnTo>
                    <a:pt x="741070" y="592861"/>
                  </a:lnTo>
                  <a:lnTo>
                    <a:pt x="711428" y="592861"/>
                  </a:lnTo>
                  <a:lnTo>
                    <a:pt x="711428" y="622503"/>
                  </a:lnTo>
                  <a:lnTo>
                    <a:pt x="770712" y="622503"/>
                  </a:lnTo>
                  <a:lnTo>
                    <a:pt x="770712" y="592861"/>
                  </a:lnTo>
                  <a:lnTo>
                    <a:pt x="800354" y="592861"/>
                  </a:lnTo>
                  <a:lnTo>
                    <a:pt x="800354" y="563562"/>
                  </a:lnTo>
                  <a:lnTo>
                    <a:pt x="829995" y="563562"/>
                  </a:lnTo>
                  <a:lnTo>
                    <a:pt x="829995" y="592772"/>
                  </a:lnTo>
                  <a:lnTo>
                    <a:pt x="859637" y="592772"/>
                  </a:lnTo>
                  <a:lnTo>
                    <a:pt x="859637" y="563562"/>
                  </a:lnTo>
                  <a:lnTo>
                    <a:pt x="859637" y="533082"/>
                  </a:lnTo>
                  <a:close/>
                </a:path>
                <a:path w="859790" h="622934">
                  <a:moveTo>
                    <a:pt x="859650" y="296430"/>
                  </a:moveTo>
                  <a:lnTo>
                    <a:pt x="830008" y="296430"/>
                  </a:lnTo>
                  <a:lnTo>
                    <a:pt x="830008" y="326072"/>
                  </a:lnTo>
                  <a:lnTo>
                    <a:pt x="859650" y="326072"/>
                  </a:lnTo>
                  <a:lnTo>
                    <a:pt x="859650" y="29643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34260" y="16060330"/>
              <a:ext cx="859790" cy="859155"/>
            </a:xfrm>
            <a:custGeom>
              <a:avLst/>
              <a:gdLst/>
              <a:ahLst/>
              <a:cxnLst/>
              <a:rect l="l" t="t" r="r" b="b"/>
              <a:pathLst>
                <a:path w="859790" h="859155">
                  <a:moveTo>
                    <a:pt x="148234" y="711415"/>
                  </a:moveTo>
                  <a:lnTo>
                    <a:pt x="59309" y="711415"/>
                  </a:lnTo>
                  <a:lnTo>
                    <a:pt x="59309" y="800341"/>
                  </a:lnTo>
                  <a:lnTo>
                    <a:pt x="148234" y="800341"/>
                  </a:lnTo>
                  <a:lnTo>
                    <a:pt x="148234" y="711415"/>
                  </a:lnTo>
                  <a:close/>
                </a:path>
                <a:path w="859790" h="859155">
                  <a:moveTo>
                    <a:pt x="148234" y="59270"/>
                  </a:moveTo>
                  <a:lnTo>
                    <a:pt x="59309" y="59270"/>
                  </a:lnTo>
                  <a:lnTo>
                    <a:pt x="59309" y="148196"/>
                  </a:lnTo>
                  <a:lnTo>
                    <a:pt x="148234" y="148196"/>
                  </a:lnTo>
                  <a:lnTo>
                    <a:pt x="148234" y="59270"/>
                  </a:lnTo>
                  <a:close/>
                </a:path>
                <a:path w="859790" h="859155">
                  <a:moveTo>
                    <a:pt x="20750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176530"/>
                  </a:lnTo>
                  <a:lnTo>
                    <a:pt x="0" y="207010"/>
                  </a:lnTo>
                  <a:lnTo>
                    <a:pt x="207505" y="207010"/>
                  </a:lnTo>
                  <a:lnTo>
                    <a:pt x="207505" y="176530"/>
                  </a:lnTo>
                  <a:lnTo>
                    <a:pt x="31127" y="176530"/>
                  </a:lnTo>
                  <a:lnTo>
                    <a:pt x="31127" y="31750"/>
                  </a:lnTo>
                  <a:lnTo>
                    <a:pt x="176377" y="31750"/>
                  </a:lnTo>
                  <a:lnTo>
                    <a:pt x="176377" y="176377"/>
                  </a:lnTo>
                  <a:lnTo>
                    <a:pt x="207505" y="176377"/>
                  </a:lnTo>
                  <a:lnTo>
                    <a:pt x="207505" y="31750"/>
                  </a:lnTo>
                  <a:lnTo>
                    <a:pt x="207505" y="31127"/>
                  </a:lnTo>
                  <a:lnTo>
                    <a:pt x="207505" y="0"/>
                  </a:lnTo>
                  <a:close/>
                </a:path>
                <a:path w="859790" h="859155">
                  <a:moveTo>
                    <a:pt x="207518" y="652132"/>
                  </a:moveTo>
                  <a:lnTo>
                    <a:pt x="12" y="652132"/>
                  </a:lnTo>
                  <a:lnTo>
                    <a:pt x="12" y="683882"/>
                  </a:lnTo>
                  <a:lnTo>
                    <a:pt x="12" y="828662"/>
                  </a:lnTo>
                  <a:lnTo>
                    <a:pt x="12" y="859142"/>
                  </a:lnTo>
                  <a:lnTo>
                    <a:pt x="207518" y="859142"/>
                  </a:lnTo>
                  <a:lnTo>
                    <a:pt x="207518" y="828662"/>
                  </a:lnTo>
                  <a:lnTo>
                    <a:pt x="31140" y="828662"/>
                  </a:lnTo>
                  <a:lnTo>
                    <a:pt x="31140" y="683882"/>
                  </a:lnTo>
                  <a:lnTo>
                    <a:pt x="176390" y="683882"/>
                  </a:lnTo>
                  <a:lnTo>
                    <a:pt x="176390" y="828509"/>
                  </a:lnTo>
                  <a:lnTo>
                    <a:pt x="207518" y="828509"/>
                  </a:lnTo>
                  <a:lnTo>
                    <a:pt x="207518" y="683882"/>
                  </a:lnTo>
                  <a:lnTo>
                    <a:pt x="207518" y="683260"/>
                  </a:lnTo>
                  <a:lnTo>
                    <a:pt x="207518" y="652132"/>
                  </a:lnTo>
                  <a:close/>
                </a:path>
                <a:path w="859790" h="859155">
                  <a:moveTo>
                    <a:pt x="266788" y="503923"/>
                  </a:moveTo>
                  <a:lnTo>
                    <a:pt x="207505" y="503923"/>
                  </a:lnTo>
                  <a:lnTo>
                    <a:pt x="207505" y="533565"/>
                  </a:lnTo>
                  <a:lnTo>
                    <a:pt x="266788" y="533565"/>
                  </a:lnTo>
                  <a:lnTo>
                    <a:pt x="266788" y="503923"/>
                  </a:lnTo>
                  <a:close/>
                </a:path>
                <a:path w="859790" h="859155">
                  <a:moveTo>
                    <a:pt x="326072" y="503923"/>
                  </a:moveTo>
                  <a:lnTo>
                    <a:pt x="296430" y="503923"/>
                  </a:lnTo>
                  <a:lnTo>
                    <a:pt x="296430" y="533565"/>
                  </a:lnTo>
                  <a:lnTo>
                    <a:pt x="326072" y="533565"/>
                  </a:lnTo>
                  <a:lnTo>
                    <a:pt x="326072" y="503923"/>
                  </a:lnTo>
                  <a:close/>
                </a:path>
                <a:path w="859790" h="859155">
                  <a:moveTo>
                    <a:pt x="444652" y="503923"/>
                  </a:moveTo>
                  <a:lnTo>
                    <a:pt x="355727" y="503923"/>
                  </a:lnTo>
                  <a:lnTo>
                    <a:pt x="355727" y="533565"/>
                  </a:lnTo>
                  <a:lnTo>
                    <a:pt x="444652" y="533565"/>
                  </a:lnTo>
                  <a:lnTo>
                    <a:pt x="444652" y="503923"/>
                  </a:lnTo>
                  <a:close/>
                </a:path>
                <a:path w="859790" h="859155">
                  <a:moveTo>
                    <a:pt x="503948" y="711415"/>
                  </a:moveTo>
                  <a:lnTo>
                    <a:pt x="474306" y="711415"/>
                  </a:lnTo>
                  <a:lnTo>
                    <a:pt x="474306" y="741070"/>
                  </a:lnTo>
                  <a:lnTo>
                    <a:pt x="503948" y="741070"/>
                  </a:lnTo>
                  <a:lnTo>
                    <a:pt x="503948" y="711415"/>
                  </a:lnTo>
                  <a:close/>
                </a:path>
                <a:path w="859790" h="859155">
                  <a:moveTo>
                    <a:pt x="533590" y="681774"/>
                  </a:moveTo>
                  <a:lnTo>
                    <a:pt x="503948" y="681774"/>
                  </a:lnTo>
                  <a:lnTo>
                    <a:pt x="503948" y="711415"/>
                  </a:lnTo>
                  <a:lnTo>
                    <a:pt x="533590" y="711415"/>
                  </a:lnTo>
                  <a:lnTo>
                    <a:pt x="533590" y="681774"/>
                  </a:lnTo>
                  <a:close/>
                </a:path>
                <a:path w="859790" h="859155">
                  <a:moveTo>
                    <a:pt x="563232" y="622490"/>
                  </a:moveTo>
                  <a:lnTo>
                    <a:pt x="533590" y="622490"/>
                  </a:lnTo>
                  <a:lnTo>
                    <a:pt x="533590" y="652132"/>
                  </a:lnTo>
                  <a:lnTo>
                    <a:pt x="563232" y="652132"/>
                  </a:lnTo>
                  <a:lnTo>
                    <a:pt x="563232" y="622490"/>
                  </a:lnTo>
                  <a:close/>
                </a:path>
                <a:path w="859790" h="859155">
                  <a:moveTo>
                    <a:pt x="681799" y="652132"/>
                  </a:moveTo>
                  <a:lnTo>
                    <a:pt x="652157" y="652132"/>
                  </a:lnTo>
                  <a:lnTo>
                    <a:pt x="652157" y="681774"/>
                  </a:lnTo>
                  <a:lnTo>
                    <a:pt x="681799" y="681774"/>
                  </a:lnTo>
                  <a:lnTo>
                    <a:pt x="681799" y="652132"/>
                  </a:lnTo>
                  <a:close/>
                </a:path>
                <a:path w="859790" h="859155">
                  <a:moveTo>
                    <a:pt x="800379" y="59270"/>
                  </a:moveTo>
                  <a:lnTo>
                    <a:pt x="711454" y="59270"/>
                  </a:lnTo>
                  <a:lnTo>
                    <a:pt x="711454" y="148196"/>
                  </a:lnTo>
                  <a:lnTo>
                    <a:pt x="800379" y="148196"/>
                  </a:lnTo>
                  <a:lnTo>
                    <a:pt x="800379" y="59270"/>
                  </a:lnTo>
                  <a:close/>
                </a:path>
                <a:path w="859790" h="859155">
                  <a:moveTo>
                    <a:pt x="859663" y="0"/>
                  </a:moveTo>
                  <a:lnTo>
                    <a:pt x="652157" y="0"/>
                  </a:lnTo>
                  <a:lnTo>
                    <a:pt x="652157" y="31750"/>
                  </a:lnTo>
                  <a:lnTo>
                    <a:pt x="652157" y="176530"/>
                  </a:lnTo>
                  <a:lnTo>
                    <a:pt x="652157" y="207010"/>
                  </a:lnTo>
                  <a:lnTo>
                    <a:pt x="859663" y="207010"/>
                  </a:lnTo>
                  <a:lnTo>
                    <a:pt x="859663" y="176530"/>
                  </a:lnTo>
                  <a:lnTo>
                    <a:pt x="683285" y="176530"/>
                  </a:lnTo>
                  <a:lnTo>
                    <a:pt x="683285" y="31750"/>
                  </a:lnTo>
                  <a:lnTo>
                    <a:pt x="828535" y="31750"/>
                  </a:lnTo>
                  <a:lnTo>
                    <a:pt x="828535" y="176377"/>
                  </a:lnTo>
                  <a:lnTo>
                    <a:pt x="859663" y="176377"/>
                  </a:lnTo>
                  <a:lnTo>
                    <a:pt x="859663" y="31750"/>
                  </a:lnTo>
                  <a:lnTo>
                    <a:pt x="859663" y="31127"/>
                  </a:lnTo>
                  <a:lnTo>
                    <a:pt x="85966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078247" y="12423464"/>
            <a:ext cx="458597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72795">
              <a:lnSpc>
                <a:spcPct val="113900"/>
              </a:lnSpc>
              <a:spcBef>
                <a:spcPts val="100"/>
              </a:spcBef>
            </a:pPr>
            <a:r>
              <a:rPr sz="3600" b="1" i="1" spc="-80" dirty="0">
                <a:solidFill>
                  <a:srgbClr val="1D1D1B"/>
                </a:solidFill>
                <a:latin typeface="Trebuchet MS"/>
                <a:cs typeface="Trebuchet MS"/>
              </a:rPr>
              <a:t>Ε</a:t>
            </a:r>
            <a:r>
              <a:rPr sz="3600" b="1" i="1" spc="-75" dirty="0">
                <a:solidFill>
                  <a:srgbClr val="1D1D1B"/>
                </a:solidFill>
                <a:latin typeface="Trebuchet MS"/>
                <a:cs typeface="Trebuchet MS"/>
              </a:rPr>
              <a:t>ίμαι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0" dirty="0">
                <a:solidFill>
                  <a:srgbClr val="1D1D1B"/>
                </a:solidFill>
                <a:latin typeface="Trebuchet MS"/>
                <a:cs typeface="Trebuchet MS"/>
              </a:rPr>
              <a:t>φτερωτός 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μικρός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και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505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3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ντ</a:t>
            </a:r>
            <a:r>
              <a:rPr sz="3600" b="1" i="1" spc="-35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275" dirty="0">
                <a:solidFill>
                  <a:srgbClr val="1D1D1B"/>
                </a:solidFill>
                <a:latin typeface="Trebuchet MS"/>
                <a:cs typeface="Trebuchet MS"/>
              </a:rPr>
              <a:t>χτερός</a:t>
            </a:r>
            <a:endParaRPr sz="3600">
              <a:latin typeface="Trebuchet MS"/>
              <a:cs typeface="Trebuchet MS"/>
            </a:endParaRPr>
          </a:p>
          <a:p>
            <a:pPr marL="727710">
              <a:lnSpc>
                <a:spcPct val="100000"/>
              </a:lnSpc>
              <a:spcBef>
                <a:spcPts val="600"/>
              </a:spcBef>
            </a:pPr>
            <a:r>
              <a:rPr sz="3600" b="1" i="1" spc="-215" dirty="0">
                <a:solidFill>
                  <a:srgbClr val="1D1D1B"/>
                </a:solidFill>
                <a:latin typeface="Trebuchet MS"/>
                <a:cs typeface="Trebuchet MS"/>
              </a:rPr>
              <a:t>μ</a:t>
            </a:r>
            <a:r>
              <a:rPr sz="3600" b="1" i="1" spc="-235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70" dirty="0">
                <a:solidFill>
                  <a:srgbClr val="1D1D1B"/>
                </a:solidFill>
                <a:latin typeface="Trebuchet MS"/>
                <a:cs typeface="Trebuchet MS"/>
              </a:rPr>
              <a:t>ισσ</a:t>
            </a:r>
            <a:r>
              <a:rPr sz="3600" b="1" i="1" spc="-25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60" dirty="0">
                <a:solidFill>
                  <a:srgbClr val="1D1D1B"/>
                </a:solidFill>
                <a:latin typeface="Trebuchet MS"/>
                <a:cs typeface="Trebuchet MS"/>
              </a:rPr>
              <a:t>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εχθρός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90701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1890081" y="1073869"/>
            <a:ext cx="6109970" cy="1593215"/>
          </a:xfrm>
          <a:custGeom>
            <a:avLst/>
            <a:gdLst/>
            <a:ahLst/>
            <a:cxnLst/>
            <a:rect l="l" t="t" r="r" b="b"/>
            <a:pathLst>
              <a:path w="6109969" h="1593214">
                <a:moveTo>
                  <a:pt x="6109881" y="0"/>
                </a:moveTo>
                <a:lnTo>
                  <a:pt x="568794" y="0"/>
                </a:lnTo>
                <a:lnTo>
                  <a:pt x="519717" y="2087"/>
                </a:lnTo>
                <a:lnTo>
                  <a:pt x="471799" y="8237"/>
                </a:lnTo>
                <a:lnTo>
                  <a:pt x="425210" y="18278"/>
                </a:lnTo>
                <a:lnTo>
                  <a:pt x="380123" y="32039"/>
                </a:lnTo>
                <a:lnTo>
                  <a:pt x="336707" y="49350"/>
                </a:lnTo>
                <a:lnTo>
                  <a:pt x="295133" y="70040"/>
                </a:lnTo>
                <a:lnTo>
                  <a:pt x="255572" y="93938"/>
                </a:lnTo>
                <a:lnTo>
                  <a:pt x="218195" y="120873"/>
                </a:lnTo>
                <a:lnTo>
                  <a:pt x="183172" y="150675"/>
                </a:lnTo>
                <a:lnTo>
                  <a:pt x="150674" y="183174"/>
                </a:lnTo>
                <a:lnTo>
                  <a:pt x="120872" y="218197"/>
                </a:lnTo>
                <a:lnTo>
                  <a:pt x="93937" y="255575"/>
                </a:lnTo>
                <a:lnTo>
                  <a:pt x="70039" y="295137"/>
                </a:lnTo>
                <a:lnTo>
                  <a:pt x="49350" y="336712"/>
                </a:lnTo>
                <a:lnTo>
                  <a:pt x="32039" y="380129"/>
                </a:lnTo>
                <a:lnTo>
                  <a:pt x="18278" y="425218"/>
                </a:lnTo>
                <a:lnTo>
                  <a:pt x="8237" y="471808"/>
                </a:lnTo>
                <a:lnTo>
                  <a:pt x="2087" y="519728"/>
                </a:lnTo>
                <a:lnTo>
                  <a:pt x="0" y="568807"/>
                </a:lnTo>
                <a:lnTo>
                  <a:pt x="0" y="1023848"/>
                </a:lnTo>
                <a:lnTo>
                  <a:pt x="2087" y="1072926"/>
                </a:lnTo>
                <a:lnTo>
                  <a:pt x="8237" y="1120844"/>
                </a:lnTo>
                <a:lnTo>
                  <a:pt x="18278" y="1167432"/>
                </a:lnTo>
                <a:lnTo>
                  <a:pt x="32039" y="1212520"/>
                </a:lnTo>
                <a:lnTo>
                  <a:pt x="49350" y="1255936"/>
                </a:lnTo>
                <a:lnTo>
                  <a:pt x="70039" y="1297510"/>
                </a:lnTo>
                <a:lnTo>
                  <a:pt x="93937" y="1337071"/>
                </a:lnTo>
                <a:lnTo>
                  <a:pt x="120872" y="1374448"/>
                </a:lnTo>
                <a:lnTo>
                  <a:pt x="150674" y="1409471"/>
                </a:lnTo>
                <a:lnTo>
                  <a:pt x="183172" y="1441969"/>
                </a:lnTo>
                <a:lnTo>
                  <a:pt x="218195" y="1471770"/>
                </a:lnTo>
                <a:lnTo>
                  <a:pt x="255572" y="1498705"/>
                </a:lnTo>
                <a:lnTo>
                  <a:pt x="295133" y="1522603"/>
                </a:lnTo>
                <a:lnTo>
                  <a:pt x="336707" y="1543293"/>
                </a:lnTo>
                <a:lnTo>
                  <a:pt x="380123" y="1560604"/>
                </a:lnTo>
                <a:lnTo>
                  <a:pt x="425210" y="1574365"/>
                </a:lnTo>
                <a:lnTo>
                  <a:pt x="471799" y="1584405"/>
                </a:lnTo>
                <a:lnTo>
                  <a:pt x="519717" y="1590555"/>
                </a:lnTo>
                <a:lnTo>
                  <a:pt x="568794" y="1592643"/>
                </a:lnTo>
                <a:lnTo>
                  <a:pt x="6109881" y="1592643"/>
                </a:lnTo>
                <a:lnTo>
                  <a:pt x="6109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32845">
              <a:lnSpc>
                <a:spcPts val="5785"/>
              </a:lnSpc>
              <a:spcBef>
                <a:spcPts val="100"/>
              </a:spcBef>
            </a:pPr>
            <a:r>
              <a:rPr spc="50" dirty="0"/>
              <a:t>Μελισσοφάγος</a:t>
            </a:r>
          </a:p>
          <a:p>
            <a:pPr marL="11998960" algn="ctr">
              <a:lnSpc>
                <a:spcPts val="4645"/>
              </a:lnSpc>
            </a:pPr>
            <a:r>
              <a:rPr sz="3950" b="0" i="1" spc="114" dirty="0">
                <a:latin typeface="Arial"/>
                <a:cs typeface="Arial"/>
              </a:rPr>
              <a:t>Merops</a:t>
            </a:r>
            <a:r>
              <a:rPr sz="3950" b="0" i="1" spc="-114" dirty="0">
                <a:latin typeface="Arial"/>
                <a:cs typeface="Arial"/>
              </a:rPr>
              <a:t> </a:t>
            </a:r>
            <a:r>
              <a:rPr sz="3950" b="0" i="1" spc="170" dirty="0">
                <a:latin typeface="Arial"/>
                <a:cs typeface="Arial"/>
              </a:rPr>
              <a:t>apiaster</a:t>
            </a:r>
            <a:endParaRPr sz="3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397504" y="15484195"/>
            <a:ext cx="5419725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Ιωάννα 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-19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ζ</a:t>
            </a:r>
            <a:r>
              <a:rPr sz="1900" i="1" spc="10" dirty="0">
                <a:solidFill>
                  <a:srgbClr val="1D1D1B"/>
                </a:solidFill>
                <a:latin typeface="Arial"/>
                <a:cs typeface="Arial"/>
              </a:rPr>
              <a:t>ο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υβάρα</a:t>
            </a:r>
            <a:r>
              <a:rPr sz="1900" i="1" spc="45" dirty="0">
                <a:solidFill>
                  <a:srgbClr val="1D1D1B"/>
                </a:solidFill>
                <a:latin typeface="Arial"/>
                <a:cs typeface="Arial"/>
              </a:rPr>
              <a:t>,</a:t>
            </a:r>
            <a:r>
              <a:rPr sz="1900" i="1" spc="-10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00" dirty="0">
                <a:solidFill>
                  <a:srgbClr val="1D1D1B"/>
                </a:solidFill>
                <a:latin typeface="Arial"/>
                <a:cs typeface="Arial"/>
              </a:rPr>
              <a:t>Αικ</a:t>
            </a:r>
            <a:r>
              <a:rPr sz="1900" i="1" spc="114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26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ερ</a:t>
            </a:r>
            <a:r>
              <a:rPr sz="1900" i="1" spc="7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29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5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-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2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)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6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α 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1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τα</a:t>
            </a:r>
            <a:r>
              <a:rPr sz="1900" spc="-18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ή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3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ακί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345" dirty="0">
                <a:solidFill>
                  <a:srgbClr val="1D1D1B"/>
                </a:solidFill>
                <a:latin typeface="Arial Black"/>
                <a:cs typeface="Arial Black"/>
              </a:rPr>
              <a:t>ω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3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αρακτηρ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7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ά 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είδη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βιοποικιλότητας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0" dirty="0">
                <a:solidFill>
                  <a:srgbClr val="1D1D1B"/>
                </a:solidFill>
                <a:latin typeface="Arial Black"/>
                <a:cs typeface="Arial Black"/>
              </a:rPr>
              <a:t>που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απαντώνται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στην </a:t>
            </a:r>
            <a:r>
              <a:rPr sz="1900" spc="-6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περιοχή.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47994" y="12423464"/>
            <a:ext cx="404622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145" dirty="0">
                <a:solidFill>
                  <a:srgbClr val="1D1D1B"/>
                </a:solidFill>
                <a:latin typeface="Trebuchet MS"/>
                <a:cs typeface="Trebuchet MS"/>
              </a:rPr>
              <a:t>Κ</a:t>
            </a:r>
            <a:r>
              <a:rPr sz="3600" b="1" i="1" spc="-85" dirty="0">
                <a:solidFill>
                  <a:srgbClr val="1D1D1B"/>
                </a:solidFill>
                <a:latin typeface="Trebuchet MS"/>
                <a:cs typeface="Trebuchet MS"/>
              </a:rPr>
              <a:t>ί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τρι</a:t>
            </a:r>
            <a:r>
              <a:rPr sz="3600" b="1" i="1" spc="-235" dirty="0">
                <a:solidFill>
                  <a:srgbClr val="1D1D1B"/>
                </a:solidFill>
                <a:latin typeface="Trebuchet MS"/>
                <a:cs typeface="Trebuchet MS"/>
              </a:rPr>
              <a:t>νο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05" dirty="0">
                <a:solidFill>
                  <a:srgbClr val="1D1D1B"/>
                </a:solidFill>
                <a:latin typeface="Trebuchet MS"/>
                <a:cs typeface="Trebuchet MS"/>
              </a:rPr>
              <a:t>π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80" dirty="0">
                <a:solidFill>
                  <a:srgbClr val="1D1D1B"/>
                </a:solidFill>
                <a:latin typeface="Trebuchet MS"/>
                <a:cs typeface="Trebuchet MS"/>
              </a:rPr>
              <a:t>πλο </a:t>
            </a:r>
            <a:r>
              <a:rPr sz="3600" b="1" i="1" spc="-260" dirty="0">
                <a:solidFill>
                  <a:srgbClr val="1D1D1B"/>
                </a:solidFill>
                <a:latin typeface="Trebuchet MS"/>
                <a:cs typeface="Trebuchet MS"/>
              </a:rPr>
              <a:t>νούφαρα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60" dirty="0">
                <a:solidFill>
                  <a:srgbClr val="1D1D1B"/>
                </a:solidFill>
                <a:latin typeface="Trebuchet MS"/>
                <a:cs typeface="Trebuchet MS"/>
              </a:rPr>
              <a:t>πλ</a:t>
            </a:r>
            <a:r>
              <a:rPr sz="3600" b="1" i="1" spc="-135" dirty="0">
                <a:solidFill>
                  <a:srgbClr val="1D1D1B"/>
                </a:solidFill>
                <a:latin typeface="Trebuchet MS"/>
                <a:cs typeface="Trebuchet MS"/>
              </a:rPr>
              <a:t>ώ</a:t>
            </a:r>
            <a:r>
              <a:rPr sz="3600" b="1" i="1" spc="-235" dirty="0">
                <a:solidFill>
                  <a:srgbClr val="1D1D1B"/>
                </a:solidFill>
                <a:latin typeface="Trebuchet MS"/>
                <a:cs typeface="Trebuchet MS"/>
              </a:rPr>
              <a:t>νο</a:t>
            </a:r>
            <a:r>
              <a:rPr sz="3600" b="1" i="1" cap="small" spc="-60" dirty="0">
                <a:solidFill>
                  <a:srgbClr val="1D1D1B"/>
                </a:solidFill>
                <a:latin typeface="Trebuchet MS"/>
                <a:cs typeface="Trebuchet MS"/>
              </a:rPr>
              <a:t>υν</a:t>
            </a:r>
            <a:r>
              <a:rPr sz="3600" b="1" i="1" spc="-250" dirty="0">
                <a:solidFill>
                  <a:srgbClr val="1D1D1B"/>
                </a:solidFill>
                <a:latin typeface="Trebuchet MS"/>
                <a:cs typeface="Trebuchet MS"/>
              </a:rPr>
              <a:t>ε </a:t>
            </a:r>
            <a:r>
              <a:rPr sz="3600" b="1" i="1" spc="-165" dirty="0">
                <a:solidFill>
                  <a:srgbClr val="1D1D1B"/>
                </a:solidFill>
                <a:latin typeface="Trebuchet MS"/>
                <a:cs typeface="Trebuchet MS"/>
              </a:rPr>
              <a:t>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ίμνη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335" dirty="0">
                <a:solidFill>
                  <a:srgbClr val="1D1D1B"/>
                </a:solidFill>
                <a:latin typeface="Trebuchet MS"/>
                <a:cs typeface="Trebuchet MS"/>
              </a:rPr>
              <a:t>γ</a:t>
            </a:r>
            <a:r>
              <a:rPr sz="3600" b="1" i="1" spc="-340" dirty="0">
                <a:solidFill>
                  <a:srgbClr val="1D1D1B"/>
                </a:solidFill>
                <a:latin typeface="Trebuchet MS"/>
                <a:cs typeface="Trebuchet MS"/>
              </a:rPr>
              <a:t>ε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λά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48699" y="13739003"/>
            <a:ext cx="557657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50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3" name="object 13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798762" y="15177329"/>
            <a:ext cx="2128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1D1D1B"/>
                </a:solidFill>
                <a:latin typeface="Arial"/>
                <a:cs typeface="Arial"/>
              </a:rPr>
              <a:t>ΟΙΚΟΠΕΡΙΗΓΗΤΗΣ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34270" y="16059914"/>
            <a:ext cx="859790" cy="860425"/>
            <a:chOff x="8434270" y="16059914"/>
            <a:chExt cx="859790" cy="860425"/>
          </a:xfrm>
        </p:grpSpPr>
        <p:sp>
          <p:nvSpPr>
            <p:cNvPr id="20" name="object 20"/>
            <p:cNvSpPr/>
            <p:nvPr/>
          </p:nvSpPr>
          <p:spPr>
            <a:xfrm>
              <a:off x="8434273" y="16059924"/>
              <a:ext cx="859790" cy="504825"/>
            </a:xfrm>
            <a:custGeom>
              <a:avLst/>
              <a:gdLst/>
              <a:ahLst/>
              <a:cxnLst/>
              <a:rect l="l" t="t" r="r" b="b"/>
              <a:pathLst>
                <a:path w="859790" h="504825">
                  <a:moveTo>
                    <a:pt x="29629" y="237540"/>
                  </a:moveTo>
                  <a:lnTo>
                    <a:pt x="0" y="237540"/>
                  </a:lnTo>
                  <a:lnTo>
                    <a:pt x="0" y="267182"/>
                  </a:lnTo>
                  <a:lnTo>
                    <a:pt x="29629" y="267182"/>
                  </a:lnTo>
                  <a:lnTo>
                    <a:pt x="29629" y="237540"/>
                  </a:lnTo>
                  <a:close/>
                </a:path>
                <a:path w="859790" h="504825">
                  <a:moveTo>
                    <a:pt x="237147" y="445033"/>
                  </a:moveTo>
                  <a:lnTo>
                    <a:pt x="207505" y="445033"/>
                  </a:lnTo>
                  <a:lnTo>
                    <a:pt x="207505" y="474675"/>
                  </a:lnTo>
                  <a:lnTo>
                    <a:pt x="237147" y="474675"/>
                  </a:lnTo>
                  <a:lnTo>
                    <a:pt x="237147" y="445033"/>
                  </a:lnTo>
                  <a:close/>
                </a:path>
                <a:path w="859790" h="504825">
                  <a:moveTo>
                    <a:pt x="266776" y="415391"/>
                  </a:moveTo>
                  <a:lnTo>
                    <a:pt x="237147" y="415391"/>
                  </a:lnTo>
                  <a:lnTo>
                    <a:pt x="237147" y="385762"/>
                  </a:lnTo>
                  <a:lnTo>
                    <a:pt x="207492" y="385762"/>
                  </a:lnTo>
                  <a:lnTo>
                    <a:pt x="207492" y="415391"/>
                  </a:lnTo>
                  <a:lnTo>
                    <a:pt x="177863" y="415391"/>
                  </a:lnTo>
                  <a:lnTo>
                    <a:pt x="177863" y="445033"/>
                  </a:lnTo>
                  <a:lnTo>
                    <a:pt x="207492" y="445033"/>
                  </a:lnTo>
                  <a:lnTo>
                    <a:pt x="207492" y="415404"/>
                  </a:lnTo>
                  <a:lnTo>
                    <a:pt x="237147" y="415404"/>
                  </a:lnTo>
                  <a:lnTo>
                    <a:pt x="237147" y="445033"/>
                  </a:lnTo>
                  <a:lnTo>
                    <a:pt x="266776" y="445033"/>
                  </a:lnTo>
                  <a:lnTo>
                    <a:pt x="266776" y="415391"/>
                  </a:lnTo>
                  <a:close/>
                </a:path>
                <a:path w="859790" h="504825">
                  <a:moveTo>
                    <a:pt x="266776" y="118973"/>
                  </a:moveTo>
                  <a:lnTo>
                    <a:pt x="237147" y="118973"/>
                  </a:lnTo>
                  <a:lnTo>
                    <a:pt x="237147" y="148615"/>
                  </a:lnTo>
                  <a:lnTo>
                    <a:pt x="266776" y="148615"/>
                  </a:lnTo>
                  <a:lnTo>
                    <a:pt x="266776" y="118973"/>
                  </a:lnTo>
                  <a:close/>
                </a:path>
                <a:path w="859790" h="504825">
                  <a:moveTo>
                    <a:pt x="266788" y="178257"/>
                  </a:moveTo>
                  <a:lnTo>
                    <a:pt x="237147" y="178257"/>
                  </a:lnTo>
                  <a:lnTo>
                    <a:pt x="237147" y="207899"/>
                  </a:lnTo>
                  <a:lnTo>
                    <a:pt x="266788" y="207899"/>
                  </a:lnTo>
                  <a:lnTo>
                    <a:pt x="266788" y="178257"/>
                  </a:lnTo>
                  <a:close/>
                </a:path>
                <a:path w="859790" h="504825">
                  <a:moveTo>
                    <a:pt x="326072" y="415391"/>
                  </a:moveTo>
                  <a:lnTo>
                    <a:pt x="296430" y="415391"/>
                  </a:lnTo>
                  <a:lnTo>
                    <a:pt x="296430" y="385762"/>
                  </a:lnTo>
                  <a:lnTo>
                    <a:pt x="266788" y="385762"/>
                  </a:lnTo>
                  <a:lnTo>
                    <a:pt x="266788" y="415404"/>
                  </a:lnTo>
                  <a:lnTo>
                    <a:pt x="296430" y="415404"/>
                  </a:lnTo>
                  <a:lnTo>
                    <a:pt x="296430" y="445033"/>
                  </a:lnTo>
                  <a:lnTo>
                    <a:pt x="326072" y="445033"/>
                  </a:lnTo>
                  <a:lnTo>
                    <a:pt x="326072" y="415391"/>
                  </a:lnTo>
                  <a:close/>
                </a:path>
                <a:path w="859790" h="504825">
                  <a:moveTo>
                    <a:pt x="326072" y="238036"/>
                  </a:moveTo>
                  <a:lnTo>
                    <a:pt x="88925" y="238036"/>
                  </a:lnTo>
                  <a:lnTo>
                    <a:pt x="88925" y="267246"/>
                  </a:lnTo>
                  <a:lnTo>
                    <a:pt x="88925" y="296456"/>
                  </a:lnTo>
                  <a:lnTo>
                    <a:pt x="59283" y="296456"/>
                  </a:lnTo>
                  <a:lnTo>
                    <a:pt x="59283" y="267246"/>
                  </a:lnTo>
                  <a:lnTo>
                    <a:pt x="29641" y="267246"/>
                  </a:lnTo>
                  <a:lnTo>
                    <a:pt x="29641" y="296456"/>
                  </a:lnTo>
                  <a:lnTo>
                    <a:pt x="0" y="296456"/>
                  </a:lnTo>
                  <a:lnTo>
                    <a:pt x="0" y="326936"/>
                  </a:lnTo>
                  <a:lnTo>
                    <a:pt x="0" y="356146"/>
                  </a:lnTo>
                  <a:lnTo>
                    <a:pt x="0" y="385356"/>
                  </a:lnTo>
                  <a:lnTo>
                    <a:pt x="0" y="415836"/>
                  </a:lnTo>
                  <a:lnTo>
                    <a:pt x="29641" y="415836"/>
                  </a:lnTo>
                  <a:lnTo>
                    <a:pt x="29641" y="445046"/>
                  </a:lnTo>
                  <a:lnTo>
                    <a:pt x="29641" y="474256"/>
                  </a:lnTo>
                  <a:lnTo>
                    <a:pt x="0" y="474256"/>
                  </a:lnTo>
                  <a:lnTo>
                    <a:pt x="0" y="504736"/>
                  </a:lnTo>
                  <a:lnTo>
                    <a:pt x="88925" y="504736"/>
                  </a:lnTo>
                  <a:lnTo>
                    <a:pt x="88925" y="474256"/>
                  </a:lnTo>
                  <a:lnTo>
                    <a:pt x="59283" y="474256"/>
                  </a:lnTo>
                  <a:lnTo>
                    <a:pt x="59283" y="445046"/>
                  </a:lnTo>
                  <a:lnTo>
                    <a:pt x="118567" y="445046"/>
                  </a:lnTo>
                  <a:lnTo>
                    <a:pt x="118567" y="474256"/>
                  </a:lnTo>
                  <a:lnTo>
                    <a:pt x="118567" y="504736"/>
                  </a:lnTo>
                  <a:lnTo>
                    <a:pt x="148209" y="504736"/>
                  </a:lnTo>
                  <a:lnTo>
                    <a:pt x="148209" y="474256"/>
                  </a:lnTo>
                  <a:lnTo>
                    <a:pt x="177850" y="474256"/>
                  </a:lnTo>
                  <a:lnTo>
                    <a:pt x="177850" y="445046"/>
                  </a:lnTo>
                  <a:lnTo>
                    <a:pt x="148209" y="445046"/>
                  </a:lnTo>
                  <a:lnTo>
                    <a:pt x="148209" y="415836"/>
                  </a:lnTo>
                  <a:lnTo>
                    <a:pt x="118567" y="415836"/>
                  </a:lnTo>
                  <a:lnTo>
                    <a:pt x="118567" y="385356"/>
                  </a:lnTo>
                  <a:lnTo>
                    <a:pt x="88925" y="385356"/>
                  </a:lnTo>
                  <a:lnTo>
                    <a:pt x="88925" y="415836"/>
                  </a:lnTo>
                  <a:lnTo>
                    <a:pt x="59283" y="415836"/>
                  </a:lnTo>
                  <a:lnTo>
                    <a:pt x="59283" y="385356"/>
                  </a:lnTo>
                  <a:lnTo>
                    <a:pt x="29641" y="385356"/>
                  </a:lnTo>
                  <a:lnTo>
                    <a:pt x="29641" y="356146"/>
                  </a:lnTo>
                  <a:lnTo>
                    <a:pt x="29641" y="326936"/>
                  </a:lnTo>
                  <a:lnTo>
                    <a:pt x="59283" y="326936"/>
                  </a:lnTo>
                  <a:lnTo>
                    <a:pt x="59283" y="356146"/>
                  </a:lnTo>
                  <a:lnTo>
                    <a:pt x="118567" y="356146"/>
                  </a:lnTo>
                  <a:lnTo>
                    <a:pt x="118567" y="326936"/>
                  </a:lnTo>
                  <a:lnTo>
                    <a:pt x="207492" y="326936"/>
                  </a:lnTo>
                  <a:lnTo>
                    <a:pt x="207492" y="356120"/>
                  </a:lnTo>
                  <a:lnTo>
                    <a:pt x="148209" y="356120"/>
                  </a:lnTo>
                  <a:lnTo>
                    <a:pt x="148209" y="385762"/>
                  </a:lnTo>
                  <a:lnTo>
                    <a:pt x="207492" y="385762"/>
                  </a:lnTo>
                  <a:lnTo>
                    <a:pt x="207492" y="356146"/>
                  </a:lnTo>
                  <a:lnTo>
                    <a:pt x="237134" y="356146"/>
                  </a:lnTo>
                  <a:lnTo>
                    <a:pt x="237134" y="326936"/>
                  </a:lnTo>
                  <a:lnTo>
                    <a:pt x="237134" y="296456"/>
                  </a:lnTo>
                  <a:lnTo>
                    <a:pt x="148209" y="296456"/>
                  </a:lnTo>
                  <a:lnTo>
                    <a:pt x="148209" y="267246"/>
                  </a:lnTo>
                  <a:lnTo>
                    <a:pt x="296418" y="267246"/>
                  </a:lnTo>
                  <a:lnTo>
                    <a:pt x="296418" y="296456"/>
                  </a:lnTo>
                  <a:lnTo>
                    <a:pt x="326072" y="296456"/>
                  </a:lnTo>
                  <a:lnTo>
                    <a:pt x="326072" y="267246"/>
                  </a:lnTo>
                  <a:lnTo>
                    <a:pt x="326072" y="238036"/>
                  </a:lnTo>
                  <a:close/>
                </a:path>
                <a:path w="859790" h="504825">
                  <a:moveTo>
                    <a:pt x="326072" y="30480"/>
                  </a:moveTo>
                  <a:lnTo>
                    <a:pt x="296430" y="30480"/>
                  </a:lnTo>
                  <a:lnTo>
                    <a:pt x="296430" y="0"/>
                  </a:lnTo>
                  <a:lnTo>
                    <a:pt x="237147" y="0"/>
                  </a:lnTo>
                  <a:lnTo>
                    <a:pt x="237147" y="30480"/>
                  </a:lnTo>
                  <a:lnTo>
                    <a:pt x="237147" y="59690"/>
                  </a:lnTo>
                  <a:lnTo>
                    <a:pt x="237147" y="88900"/>
                  </a:lnTo>
                  <a:lnTo>
                    <a:pt x="266788" y="88900"/>
                  </a:lnTo>
                  <a:lnTo>
                    <a:pt x="266788" y="59690"/>
                  </a:lnTo>
                  <a:lnTo>
                    <a:pt x="326072" y="59690"/>
                  </a:lnTo>
                  <a:lnTo>
                    <a:pt x="326072" y="30480"/>
                  </a:lnTo>
                  <a:close/>
                </a:path>
                <a:path w="859790" h="504825">
                  <a:moveTo>
                    <a:pt x="355714" y="326936"/>
                  </a:moveTo>
                  <a:lnTo>
                    <a:pt x="326072" y="326936"/>
                  </a:lnTo>
                  <a:lnTo>
                    <a:pt x="326072" y="356146"/>
                  </a:lnTo>
                  <a:lnTo>
                    <a:pt x="237147" y="356146"/>
                  </a:lnTo>
                  <a:lnTo>
                    <a:pt x="237147" y="385356"/>
                  </a:lnTo>
                  <a:lnTo>
                    <a:pt x="355714" y="385356"/>
                  </a:lnTo>
                  <a:lnTo>
                    <a:pt x="355714" y="356146"/>
                  </a:lnTo>
                  <a:lnTo>
                    <a:pt x="355714" y="326936"/>
                  </a:lnTo>
                  <a:close/>
                </a:path>
                <a:path w="859790" h="504825">
                  <a:moveTo>
                    <a:pt x="385356" y="406"/>
                  </a:moveTo>
                  <a:lnTo>
                    <a:pt x="355714" y="406"/>
                  </a:lnTo>
                  <a:lnTo>
                    <a:pt x="355714" y="59690"/>
                  </a:lnTo>
                  <a:lnTo>
                    <a:pt x="385356" y="59690"/>
                  </a:lnTo>
                  <a:lnTo>
                    <a:pt x="385356" y="30048"/>
                  </a:lnTo>
                  <a:lnTo>
                    <a:pt x="385356" y="406"/>
                  </a:lnTo>
                  <a:close/>
                </a:path>
                <a:path w="859790" h="504825">
                  <a:moveTo>
                    <a:pt x="444639" y="385762"/>
                  </a:moveTo>
                  <a:lnTo>
                    <a:pt x="355714" y="385762"/>
                  </a:lnTo>
                  <a:lnTo>
                    <a:pt x="355714" y="415404"/>
                  </a:lnTo>
                  <a:lnTo>
                    <a:pt x="385356" y="415404"/>
                  </a:lnTo>
                  <a:lnTo>
                    <a:pt x="385356" y="445033"/>
                  </a:lnTo>
                  <a:lnTo>
                    <a:pt x="355714" y="445033"/>
                  </a:lnTo>
                  <a:lnTo>
                    <a:pt x="355714" y="474675"/>
                  </a:lnTo>
                  <a:lnTo>
                    <a:pt x="385356" y="474675"/>
                  </a:lnTo>
                  <a:lnTo>
                    <a:pt x="385356" y="445046"/>
                  </a:lnTo>
                  <a:lnTo>
                    <a:pt x="414997" y="445046"/>
                  </a:lnTo>
                  <a:lnTo>
                    <a:pt x="414997" y="415404"/>
                  </a:lnTo>
                  <a:lnTo>
                    <a:pt x="444639" y="415404"/>
                  </a:lnTo>
                  <a:lnTo>
                    <a:pt x="444639" y="385762"/>
                  </a:lnTo>
                  <a:close/>
                </a:path>
                <a:path w="859790" h="504825">
                  <a:moveTo>
                    <a:pt x="533565" y="89357"/>
                  </a:moveTo>
                  <a:lnTo>
                    <a:pt x="503923" y="89357"/>
                  </a:lnTo>
                  <a:lnTo>
                    <a:pt x="503923" y="60147"/>
                  </a:lnTo>
                  <a:lnTo>
                    <a:pt x="503923" y="29667"/>
                  </a:lnTo>
                  <a:lnTo>
                    <a:pt x="503923" y="457"/>
                  </a:lnTo>
                  <a:lnTo>
                    <a:pt x="444639" y="457"/>
                  </a:lnTo>
                  <a:lnTo>
                    <a:pt x="444639" y="29667"/>
                  </a:lnTo>
                  <a:lnTo>
                    <a:pt x="474281" y="29667"/>
                  </a:lnTo>
                  <a:lnTo>
                    <a:pt x="474281" y="60147"/>
                  </a:lnTo>
                  <a:lnTo>
                    <a:pt x="444639" y="60147"/>
                  </a:lnTo>
                  <a:lnTo>
                    <a:pt x="444639" y="89357"/>
                  </a:lnTo>
                  <a:lnTo>
                    <a:pt x="474281" y="89357"/>
                  </a:lnTo>
                  <a:lnTo>
                    <a:pt x="474281" y="118567"/>
                  </a:lnTo>
                  <a:lnTo>
                    <a:pt x="414997" y="118567"/>
                  </a:lnTo>
                  <a:lnTo>
                    <a:pt x="414997" y="149047"/>
                  </a:lnTo>
                  <a:lnTo>
                    <a:pt x="444639" y="149047"/>
                  </a:lnTo>
                  <a:lnTo>
                    <a:pt x="444639" y="178257"/>
                  </a:lnTo>
                  <a:lnTo>
                    <a:pt x="474281" y="178257"/>
                  </a:lnTo>
                  <a:lnTo>
                    <a:pt x="474281" y="207467"/>
                  </a:lnTo>
                  <a:lnTo>
                    <a:pt x="444639" y="207467"/>
                  </a:lnTo>
                  <a:lnTo>
                    <a:pt x="444639" y="178257"/>
                  </a:lnTo>
                  <a:lnTo>
                    <a:pt x="414997" y="178257"/>
                  </a:lnTo>
                  <a:lnTo>
                    <a:pt x="414997" y="207467"/>
                  </a:lnTo>
                  <a:lnTo>
                    <a:pt x="385356" y="207467"/>
                  </a:lnTo>
                  <a:lnTo>
                    <a:pt x="385356" y="178257"/>
                  </a:lnTo>
                  <a:lnTo>
                    <a:pt x="385356" y="149047"/>
                  </a:lnTo>
                  <a:lnTo>
                    <a:pt x="385356" y="118567"/>
                  </a:lnTo>
                  <a:lnTo>
                    <a:pt x="385356" y="89357"/>
                  </a:lnTo>
                  <a:lnTo>
                    <a:pt x="355714" y="89357"/>
                  </a:lnTo>
                  <a:lnTo>
                    <a:pt x="355714" y="149047"/>
                  </a:lnTo>
                  <a:lnTo>
                    <a:pt x="355714" y="178257"/>
                  </a:lnTo>
                  <a:lnTo>
                    <a:pt x="355714" y="207467"/>
                  </a:lnTo>
                  <a:lnTo>
                    <a:pt x="326072" y="207467"/>
                  </a:lnTo>
                  <a:lnTo>
                    <a:pt x="326072" y="149047"/>
                  </a:lnTo>
                  <a:lnTo>
                    <a:pt x="355714" y="149047"/>
                  </a:lnTo>
                  <a:lnTo>
                    <a:pt x="355714" y="89357"/>
                  </a:lnTo>
                  <a:lnTo>
                    <a:pt x="296430" y="89357"/>
                  </a:lnTo>
                  <a:lnTo>
                    <a:pt x="296430" y="118567"/>
                  </a:lnTo>
                  <a:lnTo>
                    <a:pt x="326072" y="118567"/>
                  </a:lnTo>
                  <a:lnTo>
                    <a:pt x="326072" y="148615"/>
                  </a:lnTo>
                  <a:lnTo>
                    <a:pt x="266788" y="148615"/>
                  </a:lnTo>
                  <a:lnTo>
                    <a:pt x="266788" y="178257"/>
                  </a:lnTo>
                  <a:lnTo>
                    <a:pt x="296430" y="178257"/>
                  </a:lnTo>
                  <a:lnTo>
                    <a:pt x="296430" y="207899"/>
                  </a:lnTo>
                  <a:lnTo>
                    <a:pt x="326072" y="207899"/>
                  </a:lnTo>
                  <a:lnTo>
                    <a:pt x="326072" y="237947"/>
                  </a:lnTo>
                  <a:lnTo>
                    <a:pt x="414997" y="237947"/>
                  </a:lnTo>
                  <a:lnTo>
                    <a:pt x="414997" y="207899"/>
                  </a:lnTo>
                  <a:lnTo>
                    <a:pt x="444639" y="207899"/>
                  </a:lnTo>
                  <a:lnTo>
                    <a:pt x="444639" y="237947"/>
                  </a:lnTo>
                  <a:lnTo>
                    <a:pt x="503923" y="237947"/>
                  </a:lnTo>
                  <a:lnTo>
                    <a:pt x="503923" y="207467"/>
                  </a:lnTo>
                  <a:lnTo>
                    <a:pt x="503923" y="178257"/>
                  </a:lnTo>
                  <a:lnTo>
                    <a:pt x="533565" y="178257"/>
                  </a:lnTo>
                  <a:lnTo>
                    <a:pt x="533565" y="149047"/>
                  </a:lnTo>
                  <a:lnTo>
                    <a:pt x="533565" y="118567"/>
                  </a:lnTo>
                  <a:lnTo>
                    <a:pt x="533565" y="89357"/>
                  </a:lnTo>
                  <a:close/>
                </a:path>
                <a:path w="859790" h="504825">
                  <a:moveTo>
                    <a:pt x="592848" y="30048"/>
                  </a:moveTo>
                  <a:lnTo>
                    <a:pt x="563206" y="30048"/>
                  </a:lnTo>
                  <a:lnTo>
                    <a:pt x="563206" y="406"/>
                  </a:lnTo>
                  <a:lnTo>
                    <a:pt x="533565" y="406"/>
                  </a:lnTo>
                  <a:lnTo>
                    <a:pt x="533565" y="59690"/>
                  </a:lnTo>
                  <a:lnTo>
                    <a:pt x="592848" y="59690"/>
                  </a:lnTo>
                  <a:lnTo>
                    <a:pt x="592848" y="30048"/>
                  </a:lnTo>
                  <a:close/>
                </a:path>
                <a:path w="859790" h="504825">
                  <a:moveTo>
                    <a:pt x="622503" y="356108"/>
                  </a:moveTo>
                  <a:lnTo>
                    <a:pt x="592861" y="356108"/>
                  </a:lnTo>
                  <a:lnTo>
                    <a:pt x="592861" y="385749"/>
                  </a:lnTo>
                  <a:lnTo>
                    <a:pt x="622503" y="385749"/>
                  </a:lnTo>
                  <a:lnTo>
                    <a:pt x="622503" y="356108"/>
                  </a:lnTo>
                  <a:close/>
                </a:path>
                <a:path w="859790" h="504825">
                  <a:moveTo>
                    <a:pt x="622503" y="59690"/>
                  </a:moveTo>
                  <a:lnTo>
                    <a:pt x="592861" y="59690"/>
                  </a:lnTo>
                  <a:lnTo>
                    <a:pt x="592861" y="118973"/>
                  </a:lnTo>
                  <a:lnTo>
                    <a:pt x="622503" y="118973"/>
                  </a:lnTo>
                  <a:lnTo>
                    <a:pt x="622503" y="89331"/>
                  </a:lnTo>
                  <a:lnTo>
                    <a:pt x="622503" y="59690"/>
                  </a:lnTo>
                  <a:close/>
                </a:path>
                <a:path w="859790" h="504825">
                  <a:moveTo>
                    <a:pt x="652132" y="326466"/>
                  </a:moveTo>
                  <a:lnTo>
                    <a:pt x="622503" y="326466"/>
                  </a:lnTo>
                  <a:lnTo>
                    <a:pt x="622503" y="356108"/>
                  </a:lnTo>
                  <a:lnTo>
                    <a:pt x="652132" y="356108"/>
                  </a:lnTo>
                  <a:lnTo>
                    <a:pt x="652132" y="326466"/>
                  </a:lnTo>
                  <a:close/>
                </a:path>
                <a:path w="859790" h="504825">
                  <a:moveTo>
                    <a:pt x="652132" y="237540"/>
                  </a:moveTo>
                  <a:lnTo>
                    <a:pt x="622503" y="237540"/>
                  </a:lnTo>
                  <a:lnTo>
                    <a:pt x="622503" y="207899"/>
                  </a:lnTo>
                  <a:lnTo>
                    <a:pt x="622503" y="207467"/>
                  </a:lnTo>
                  <a:lnTo>
                    <a:pt x="622503" y="148615"/>
                  </a:lnTo>
                  <a:lnTo>
                    <a:pt x="592861" y="148615"/>
                  </a:lnTo>
                  <a:lnTo>
                    <a:pt x="592861" y="118973"/>
                  </a:lnTo>
                  <a:lnTo>
                    <a:pt x="563219" y="118973"/>
                  </a:lnTo>
                  <a:lnTo>
                    <a:pt x="563219" y="148615"/>
                  </a:lnTo>
                  <a:lnTo>
                    <a:pt x="592848" y="148615"/>
                  </a:lnTo>
                  <a:lnTo>
                    <a:pt x="592848" y="207467"/>
                  </a:lnTo>
                  <a:lnTo>
                    <a:pt x="563206" y="207467"/>
                  </a:lnTo>
                  <a:lnTo>
                    <a:pt x="563206" y="178257"/>
                  </a:lnTo>
                  <a:lnTo>
                    <a:pt x="533565" y="178257"/>
                  </a:lnTo>
                  <a:lnTo>
                    <a:pt x="533565" y="207467"/>
                  </a:lnTo>
                  <a:lnTo>
                    <a:pt x="533565" y="237947"/>
                  </a:lnTo>
                  <a:lnTo>
                    <a:pt x="622503" y="237947"/>
                  </a:lnTo>
                  <a:lnTo>
                    <a:pt x="622503" y="267182"/>
                  </a:lnTo>
                  <a:lnTo>
                    <a:pt x="652132" y="267182"/>
                  </a:lnTo>
                  <a:lnTo>
                    <a:pt x="652132" y="237540"/>
                  </a:lnTo>
                  <a:close/>
                </a:path>
                <a:path w="859790" h="504825">
                  <a:moveTo>
                    <a:pt x="741070" y="445046"/>
                  </a:moveTo>
                  <a:lnTo>
                    <a:pt x="711428" y="445046"/>
                  </a:lnTo>
                  <a:lnTo>
                    <a:pt x="711428" y="415404"/>
                  </a:lnTo>
                  <a:lnTo>
                    <a:pt x="681786" y="415404"/>
                  </a:lnTo>
                  <a:lnTo>
                    <a:pt x="681786" y="445046"/>
                  </a:lnTo>
                  <a:lnTo>
                    <a:pt x="652145" y="445046"/>
                  </a:lnTo>
                  <a:lnTo>
                    <a:pt x="652145" y="415404"/>
                  </a:lnTo>
                  <a:lnTo>
                    <a:pt x="681786" y="415404"/>
                  </a:lnTo>
                  <a:lnTo>
                    <a:pt x="681786" y="385762"/>
                  </a:lnTo>
                  <a:lnTo>
                    <a:pt x="711428" y="385762"/>
                  </a:lnTo>
                  <a:lnTo>
                    <a:pt x="711428" y="356120"/>
                  </a:lnTo>
                  <a:lnTo>
                    <a:pt x="652132" y="356120"/>
                  </a:lnTo>
                  <a:lnTo>
                    <a:pt x="652132" y="415404"/>
                  </a:lnTo>
                  <a:lnTo>
                    <a:pt x="622503" y="415404"/>
                  </a:lnTo>
                  <a:lnTo>
                    <a:pt x="622503" y="445046"/>
                  </a:lnTo>
                  <a:lnTo>
                    <a:pt x="592861" y="445046"/>
                  </a:lnTo>
                  <a:lnTo>
                    <a:pt x="592861" y="415836"/>
                  </a:lnTo>
                  <a:lnTo>
                    <a:pt x="503923" y="415836"/>
                  </a:lnTo>
                  <a:lnTo>
                    <a:pt x="503923" y="385356"/>
                  </a:lnTo>
                  <a:lnTo>
                    <a:pt x="503923" y="356146"/>
                  </a:lnTo>
                  <a:lnTo>
                    <a:pt x="444639" y="356146"/>
                  </a:lnTo>
                  <a:lnTo>
                    <a:pt x="444639" y="385356"/>
                  </a:lnTo>
                  <a:lnTo>
                    <a:pt x="474281" y="385356"/>
                  </a:lnTo>
                  <a:lnTo>
                    <a:pt x="474281" y="415836"/>
                  </a:lnTo>
                  <a:lnTo>
                    <a:pt x="474281" y="445033"/>
                  </a:lnTo>
                  <a:lnTo>
                    <a:pt x="444652" y="445033"/>
                  </a:lnTo>
                  <a:lnTo>
                    <a:pt x="444652" y="474675"/>
                  </a:lnTo>
                  <a:lnTo>
                    <a:pt x="474294" y="474675"/>
                  </a:lnTo>
                  <a:lnTo>
                    <a:pt x="474294" y="445046"/>
                  </a:lnTo>
                  <a:lnTo>
                    <a:pt x="563219" y="445046"/>
                  </a:lnTo>
                  <a:lnTo>
                    <a:pt x="563219" y="474687"/>
                  </a:lnTo>
                  <a:lnTo>
                    <a:pt x="741070" y="474687"/>
                  </a:lnTo>
                  <a:lnTo>
                    <a:pt x="741070" y="445046"/>
                  </a:lnTo>
                  <a:close/>
                </a:path>
                <a:path w="859790" h="504825">
                  <a:moveTo>
                    <a:pt x="741070" y="237553"/>
                  </a:moveTo>
                  <a:lnTo>
                    <a:pt x="711428" y="237553"/>
                  </a:lnTo>
                  <a:lnTo>
                    <a:pt x="711428" y="267195"/>
                  </a:lnTo>
                  <a:lnTo>
                    <a:pt x="681786" y="267195"/>
                  </a:lnTo>
                  <a:lnTo>
                    <a:pt x="681786" y="296837"/>
                  </a:lnTo>
                  <a:lnTo>
                    <a:pt x="652145" y="296837"/>
                  </a:lnTo>
                  <a:lnTo>
                    <a:pt x="652145" y="326478"/>
                  </a:lnTo>
                  <a:lnTo>
                    <a:pt x="711428" y="326478"/>
                  </a:lnTo>
                  <a:lnTo>
                    <a:pt x="711428" y="296837"/>
                  </a:lnTo>
                  <a:lnTo>
                    <a:pt x="741070" y="296837"/>
                  </a:lnTo>
                  <a:lnTo>
                    <a:pt x="741070" y="237553"/>
                  </a:lnTo>
                  <a:close/>
                </a:path>
                <a:path w="859790" h="504825">
                  <a:moveTo>
                    <a:pt x="770699" y="326466"/>
                  </a:moveTo>
                  <a:lnTo>
                    <a:pt x="741070" y="326466"/>
                  </a:lnTo>
                  <a:lnTo>
                    <a:pt x="741070" y="356108"/>
                  </a:lnTo>
                  <a:lnTo>
                    <a:pt x="770699" y="356108"/>
                  </a:lnTo>
                  <a:lnTo>
                    <a:pt x="770699" y="326466"/>
                  </a:lnTo>
                  <a:close/>
                </a:path>
                <a:path w="859790" h="504825">
                  <a:moveTo>
                    <a:pt x="859637" y="326478"/>
                  </a:moveTo>
                  <a:lnTo>
                    <a:pt x="829995" y="326478"/>
                  </a:lnTo>
                  <a:lnTo>
                    <a:pt x="829995" y="385762"/>
                  </a:lnTo>
                  <a:lnTo>
                    <a:pt x="711428" y="385762"/>
                  </a:lnTo>
                  <a:lnTo>
                    <a:pt x="711428" y="415404"/>
                  </a:lnTo>
                  <a:lnTo>
                    <a:pt x="770712" y="415404"/>
                  </a:lnTo>
                  <a:lnTo>
                    <a:pt x="770712" y="474687"/>
                  </a:lnTo>
                  <a:lnTo>
                    <a:pt x="800354" y="474687"/>
                  </a:lnTo>
                  <a:lnTo>
                    <a:pt x="800354" y="415404"/>
                  </a:lnTo>
                  <a:lnTo>
                    <a:pt x="829995" y="415404"/>
                  </a:lnTo>
                  <a:lnTo>
                    <a:pt x="829995" y="474687"/>
                  </a:lnTo>
                  <a:lnTo>
                    <a:pt x="859637" y="474687"/>
                  </a:lnTo>
                  <a:lnTo>
                    <a:pt x="859637" y="326478"/>
                  </a:lnTo>
                  <a:close/>
                </a:path>
                <a:path w="859790" h="504825">
                  <a:moveTo>
                    <a:pt x="859637" y="237540"/>
                  </a:moveTo>
                  <a:lnTo>
                    <a:pt x="770712" y="237540"/>
                  </a:lnTo>
                  <a:lnTo>
                    <a:pt x="770712" y="266750"/>
                  </a:lnTo>
                  <a:lnTo>
                    <a:pt x="770712" y="297230"/>
                  </a:lnTo>
                  <a:lnTo>
                    <a:pt x="770712" y="326440"/>
                  </a:lnTo>
                  <a:lnTo>
                    <a:pt x="800354" y="326440"/>
                  </a:lnTo>
                  <a:lnTo>
                    <a:pt x="800354" y="297230"/>
                  </a:lnTo>
                  <a:lnTo>
                    <a:pt x="829995" y="297230"/>
                  </a:lnTo>
                  <a:lnTo>
                    <a:pt x="829995" y="266750"/>
                  </a:lnTo>
                  <a:lnTo>
                    <a:pt x="859637" y="266750"/>
                  </a:lnTo>
                  <a:lnTo>
                    <a:pt x="859637" y="2375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34273" y="16297465"/>
              <a:ext cx="859790" cy="622935"/>
            </a:xfrm>
            <a:custGeom>
              <a:avLst/>
              <a:gdLst/>
              <a:ahLst/>
              <a:cxnLst/>
              <a:rect l="l" t="t" r="r" b="b"/>
              <a:pathLst>
                <a:path w="859790" h="622934">
                  <a:moveTo>
                    <a:pt x="59283" y="296456"/>
                  </a:moveTo>
                  <a:lnTo>
                    <a:pt x="29641" y="296456"/>
                  </a:lnTo>
                  <a:lnTo>
                    <a:pt x="29641" y="267246"/>
                  </a:lnTo>
                  <a:lnTo>
                    <a:pt x="0" y="267246"/>
                  </a:lnTo>
                  <a:lnTo>
                    <a:pt x="0" y="296456"/>
                  </a:lnTo>
                  <a:lnTo>
                    <a:pt x="0" y="385356"/>
                  </a:lnTo>
                  <a:lnTo>
                    <a:pt x="59283" y="385356"/>
                  </a:lnTo>
                  <a:lnTo>
                    <a:pt x="59283" y="296456"/>
                  </a:lnTo>
                  <a:close/>
                </a:path>
                <a:path w="859790" h="622934">
                  <a:moveTo>
                    <a:pt x="148209" y="326072"/>
                  </a:moveTo>
                  <a:lnTo>
                    <a:pt x="118567" y="326072"/>
                  </a:lnTo>
                  <a:lnTo>
                    <a:pt x="118567" y="296430"/>
                  </a:lnTo>
                  <a:lnTo>
                    <a:pt x="88925" y="296430"/>
                  </a:lnTo>
                  <a:lnTo>
                    <a:pt x="88925" y="355714"/>
                  </a:lnTo>
                  <a:lnTo>
                    <a:pt x="148209" y="355714"/>
                  </a:lnTo>
                  <a:lnTo>
                    <a:pt x="148209" y="326072"/>
                  </a:lnTo>
                  <a:close/>
                </a:path>
                <a:path w="859790" h="622934">
                  <a:moveTo>
                    <a:pt x="207492" y="355714"/>
                  </a:moveTo>
                  <a:lnTo>
                    <a:pt x="177863" y="355714"/>
                  </a:lnTo>
                  <a:lnTo>
                    <a:pt x="177863" y="385356"/>
                  </a:lnTo>
                  <a:lnTo>
                    <a:pt x="207492" y="385356"/>
                  </a:lnTo>
                  <a:lnTo>
                    <a:pt x="207492" y="355714"/>
                  </a:lnTo>
                  <a:close/>
                </a:path>
                <a:path w="859790" h="622934">
                  <a:moveTo>
                    <a:pt x="207492" y="296430"/>
                  </a:moveTo>
                  <a:lnTo>
                    <a:pt x="177863" y="296430"/>
                  </a:lnTo>
                  <a:lnTo>
                    <a:pt x="177863" y="326072"/>
                  </a:lnTo>
                  <a:lnTo>
                    <a:pt x="207492" y="326072"/>
                  </a:lnTo>
                  <a:lnTo>
                    <a:pt x="207492" y="296430"/>
                  </a:lnTo>
                  <a:close/>
                </a:path>
                <a:path w="859790" h="622934">
                  <a:moveTo>
                    <a:pt x="207492" y="237147"/>
                  </a:moveTo>
                  <a:lnTo>
                    <a:pt x="177863" y="237147"/>
                  </a:lnTo>
                  <a:lnTo>
                    <a:pt x="177863" y="266788"/>
                  </a:lnTo>
                  <a:lnTo>
                    <a:pt x="207492" y="266788"/>
                  </a:lnTo>
                  <a:lnTo>
                    <a:pt x="207492" y="237147"/>
                  </a:lnTo>
                  <a:close/>
                </a:path>
                <a:path w="859790" h="622934">
                  <a:moveTo>
                    <a:pt x="296430" y="88938"/>
                  </a:moveTo>
                  <a:lnTo>
                    <a:pt x="266788" y="88938"/>
                  </a:lnTo>
                  <a:lnTo>
                    <a:pt x="266788" y="118579"/>
                  </a:lnTo>
                  <a:lnTo>
                    <a:pt x="296430" y="118579"/>
                  </a:lnTo>
                  <a:lnTo>
                    <a:pt x="296430" y="88938"/>
                  </a:lnTo>
                  <a:close/>
                </a:path>
                <a:path w="859790" h="622934">
                  <a:moveTo>
                    <a:pt x="355714" y="89395"/>
                  </a:moveTo>
                  <a:lnTo>
                    <a:pt x="326072" y="89395"/>
                  </a:lnTo>
                  <a:lnTo>
                    <a:pt x="326072" y="118605"/>
                  </a:lnTo>
                  <a:lnTo>
                    <a:pt x="355714" y="118605"/>
                  </a:lnTo>
                  <a:lnTo>
                    <a:pt x="355714" y="89395"/>
                  </a:lnTo>
                  <a:close/>
                </a:path>
                <a:path w="859790" h="622934">
                  <a:moveTo>
                    <a:pt x="414997" y="0"/>
                  </a:moveTo>
                  <a:lnTo>
                    <a:pt x="385356" y="0"/>
                  </a:lnTo>
                  <a:lnTo>
                    <a:pt x="385356" y="148221"/>
                  </a:lnTo>
                  <a:lnTo>
                    <a:pt x="414997" y="148221"/>
                  </a:lnTo>
                  <a:lnTo>
                    <a:pt x="414997" y="0"/>
                  </a:lnTo>
                  <a:close/>
                </a:path>
                <a:path w="859790" h="622934">
                  <a:moveTo>
                    <a:pt x="444639" y="237147"/>
                  </a:moveTo>
                  <a:lnTo>
                    <a:pt x="414997" y="237147"/>
                  </a:lnTo>
                  <a:lnTo>
                    <a:pt x="414997" y="266788"/>
                  </a:lnTo>
                  <a:lnTo>
                    <a:pt x="444639" y="266788"/>
                  </a:lnTo>
                  <a:lnTo>
                    <a:pt x="444639" y="237147"/>
                  </a:lnTo>
                  <a:close/>
                </a:path>
                <a:path w="859790" h="622934">
                  <a:moveTo>
                    <a:pt x="474294" y="296430"/>
                  </a:moveTo>
                  <a:lnTo>
                    <a:pt x="444652" y="296430"/>
                  </a:lnTo>
                  <a:lnTo>
                    <a:pt x="444652" y="326072"/>
                  </a:lnTo>
                  <a:lnTo>
                    <a:pt x="474294" y="326072"/>
                  </a:lnTo>
                  <a:lnTo>
                    <a:pt x="474294" y="296430"/>
                  </a:lnTo>
                  <a:close/>
                </a:path>
                <a:path w="859790" h="622934">
                  <a:moveTo>
                    <a:pt x="503936" y="237134"/>
                  </a:moveTo>
                  <a:lnTo>
                    <a:pt x="474294" y="237134"/>
                  </a:lnTo>
                  <a:lnTo>
                    <a:pt x="474294" y="266788"/>
                  </a:lnTo>
                  <a:lnTo>
                    <a:pt x="474294" y="296430"/>
                  </a:lnTo>
                  <a:lnTo>
                    <a:pt x="503936" y="296430"/>
                  </a:lnTo>
                  <a:lnTo>
                    <a:pt x="503936" y="266788"/>
                  </a:lnTo>
                  <a:lnTo>
                    <a:pt x="503936" y="237134"/>
                  </a:lnTo>
                  <a:close/>
                </a:path>
                <a:path w="859790" h="622934">
                  <a:moveTo>
                    <a:pt x="533565" y="355714"/>
                  </a:moveTo>
                  <a:lnTo>
                    <a:pt x="444639" y="355714"/>
                  </a:lnTo>
                  <a:lnTo>
                    <a:pt x="444639" y="326072"/>
                  </a:lnTo>
                  <a:lnTo>
                    <a:pt x="414997" y="326072"/>
                  </a:lnTo>
                  <a:lnTo>
                    <a:pt x="414997" y="355714"/>
                  </a:lnTo>
                  <a:lnTo>
                    <a:pt x="385356" y="355714"/>
                  </a:lnTo>
                  <a:lnTo>
                    <a:pt x="385356" y="326504"/>
                  </a:lnTo>
                  <a:lnTo>
                    <a:pt x="385356" y="296024"/>
                  </a:lnTo>
                  <a:lnTo>
                    <a:pt x="266776" y="296024"/>
                  </a:lnTo>
                  <a:lnTo>
                    <a:pt x="266776" y="326504"/>
                  </a:lnTo>
                  <a:lnTo>
                    <a:pt x="266776" y="355714"/>
                  </a:lnTo>
                  <a:lnTo>
                    <a:pt x="237147" y="355714"/>
                  </a:lnTo>
                  <a:lnTo>
                    <a:pt x="237147" y="326504"/>
                  </a:lnTo>
                  <a:lnTo>
                    <a:pt x="266776" y="326504"/>
                  </a:lnTo>
                  <a:lnTo>
                    <a:pt x="266776" y="296024"/>
                  </a:lnTo>
                  <a:lnTo>
                    <a:pt x="266776" y="266788"/>
                  </a:lnTo>
                  <a:lnTo>
                    <a:pt x="266788" y="237134"/>
                  </a:lnTo>
                  <a:lnTo>
                    <a:pt x="237147" y="237134"/>
                  </a:lnTo>
                  <a:lnTo>
                    <a:pt x="237147" y="266788"/>
                  </a:lnTo>
                  <a:lnTo>
                    <a:pt x="207492" y="266788"/>
                  </a:lnTo>
                  <a:lnTo>
                    <a:pt x="207492" y="296430"/>
                  </a:lnTo>
                  <a:lnTo>
                    <a:pt x="237134" y="296430"/>
                  </a:lnTo>
                  <a:lnTo>
                    <a:pt x="237134" y="326072"/>
                  </a:lnTo>
                  <a:lnTo>
                    <a:pt x="207505" y="326072"/>
                  </a:lnTo>
                  <a:lnTo>
                    <a:pt x="207505" y="355714"/>
                  </a:lnTo>
                  <a:lnTo>
                    <a:pt x="237134" y="355714"/>
                  </a:lnTo>
                  <a:lnTo>
                    <a:pt x="237134" y="384924"/>
                  </a:lnTo>
                  <a:lnTo>
                    <a:pt x="237134" y="415404"/>
                  </a:lnTo>
                  <a:lnTo>
                    <a:pt x="237134" y="444614"/>
                  </a:lnTo>
                  <a:lnTo>
                    <a:pt x="237134" y="533514"/>
                  </a:lnTo>
                  <a:lnTo>
                    <a:pt x="266776" y="533514"/>
                  </a:lnTo>
                  <a:lnTo>
                    <a:pt x="266776" y="444614"/>
                  </a:lnTo>
                  <a:lnTo>
                    <a:pt x="385356" y="444614"/>
                  </a:lnTo>
                  <a:lnTo>
                    <a:pt x="385356" y="415404"/>
                  </a:lnTo>
                  <a:lnTo>
                    <a:pt x="266776" y="415404"/>
                  </a:lnTo>
                  <a:lnTo>
                    <a:pt x="266776" y="384924"/>
                  </a:lnTo>
                  <a:lnTo>
                    <a:pt x="296418" y="384924"/>
                  </a:lnTo>
                  <a:lnTo>
                    <a:pt x="296418" y="355714"/>
                  </a:lnTo>
                  <a:lnTo>
                    <a:pt x="326059" y="355714"/>
                  </a:lnTo>
                  <a:lnTo>
                    <a:pt x="326059" y="326504"/>
                  </a:lnTo>
                  <a:lnTo>
                    <a:pt x="355714" y="326504"/>
                  </a:lnTo>
                  <a:lnTo>
                    <a:pt x="355714" y="355714"/>
                  </a:lnTo>
                  <a:lnTo>
                    <a:pt x="326059" y="355714"/>
                  </a:lnTo>
                  <a:lnTo>
                    <a:pt x="326059" y="385356"/>
                  </a:lnTo>
                  <a:lnTo>
                    <a:pt x="414997" y="385356"/>
                  </a:lnTo>
                  <a:lnTo>
                    <a:pt x="414997" y="444614"/>
                  </a:lnTo>
                  <a:lnTo>
                    <a:pt x="414997" y="473824"/>
                  </a:lnTo>
                  <a:lnTo>
                    <a:pt x="385356" y="473824"/>
                  </a:lnTo>
                  <a:lnTo>
                    <a:pt x="385356" y="504304"/>
                  </a:lnTo>
                  <a:lnTo>
                    <a:pt x="385356" y="533514"/>
                  </a:lnTo>
                  <a:lnTo>
                    <a:pt x="355714" y="533514"/>
                  </a:lnTo>
                  <a:lnTo>
                    <a:pt x="355714" y="504304"/>
                  </a:lnTo>
                  <a:lnTo>
                    <a:pt x="385356" y="504304"/>
                  </a:lnTo>
                  <a:lnTo>
                    <a:pt x="385356" y="473824"/>
                  </a:lnTo>
                  <a:lnTo>
                    <a:pt x="355714" y="473824"/>
                  </a:lnTo>
                  <a:lnTo>
                    <a:pt x="355714" y="444639"/>
                  </a:lnTo>
                  <a:lnTo>
                    <a:pt x="326059" y="444639"/>
                  </a:lnTo>
                  <a:lnTo>
                    <a:pt x="326059" y="473824"/>
                  </a:lnTo>
                  <a:lnTo>
                    <a:pt x="296418" y="473824"/>
                  </a:lnTo>
                  <a:lnTo>
                    <a:pt x="296418" y="504304"/>
                  </a:lnTo>
                  <a:lnTo>
                    <a:pt x="296418" y="533514"/>
                  </a:lnTo>
                  <a:lnTo>
                    <a:pt x="296418" y="562724"/>
                  </a:lnTo>
                  <a:lnTo>
                    <a:pt x="444639" y="562724"/>
                  </a:lnTo>
                  <a:lnTo>
                    <a:pt x="444639" y="592861"/>
                  </a:lnTo>
                  <a:lnTo>
                    <a:pt x="414997" y="592861"/>
                  </a:lnTo>
                  <a:lnTo>
                    <a:pt x="414997" y="563219"/>
                  </a:lnTo>
                  <a:lnTo>
                    <a:pt x="266776" y="563219"/>
                  </a:lnTo>
                  <a:lnTo>
                    <a:pt x="266776" y="592861"/>
                  </a:lnTo>
                  <a:lnTo>
                    <a:pt x="237134" y="592861"/>
                  </a:lnTo>
                  <a:lnTo>
                    <a:pt x="237134" y="622503"/>
                  </a:lnTo>
                  <a:lnTo>
                    <a:pt x="296418" y="622503"/>
                  </a:lnTo>
                  <a:lnTo>
                    <a:pt x="296418" y="592861"/>
                  </a:lnTo>
                  <a:lnTo>
                    <a:pt x="326059" y="592861"/>
                  </a:lnTo>
                  <a:lnTo>
                    <a:pt x="326059" y="622503"/>
                  </a:lnTo>
                  <a:lnTo>
                    <a:pt x="444639" y="622503"/>
                  </a:lnTo>
                  <a:lnTo>
                    <a:pt x="444639" y="593204"/>
                  </a:lnTo>
                  <a:lnTo>
                    <a:pt x="474281" y="593204"/>
                  </a:lnTo>
                  <a:lnTo>
                    <a:pt x="474281" y="562724"/>
                  </a:lnTo>
                  <a:lnTo>
                    <a:pt x="474281" y="533514"/>
                  </a:lnTo>
                  <a:lnTo>
                    <a:pt x="414997" y="533514"/>
                  </a:lnTo>
                  <a:lnTo>
                    <a:pt x="414997" y="504304"/>
                  </a:lnTo>
                  <a:lnTo>
                    <a:pt x="444639" y="504304"/>
                  </a:lnTo>
                  <a:lnTo>
                    <a:pt x="444639" y="473824"/>
                  </a:lnTo>
                  <a:lnTo>
                    <a:pt x="474281" y="473824"/>
                  </a:lnTo>
                  <a:lnTo>
                    <a:pt x="474281" y="444614"/>
                  </a:lnTo>
                  <a:lnTo>
                    <a:pt x="444639" y="444614"/>
                  </a:lnTo>
                  <a:lnTo>
                    <a:pt x="444639" y="385356"/>
                  </a:lnTo>
                  <a:lnTo>
                    <a:pt x="533565" y="385356"/>
                  </a:lnTo>
                  <a:lnTo>
                    <a:pt x="533565" y="355714"/>
                  </a:lnTo>
                  <a:close/>
                </a:path>
                <a:path w="859790" h="622934">
                  <a:moveTo>
                    <a:pt x="592861" y="296862"/>
                  </a:moveTo>
                  <a:lnTo>
                    <a:pt x="563206" y="296862"/>
                  </a:lnTo>
                  <a:lnTo>
                    <a:pt x="563206" y="326072"/>
                  </a:lnTo>
                  <a:lnTo>
                    <a:pt x="533565" y="326072"/>
                  </a:lnTo>
                  <a:lnTo>
                    <a:pt x="533565" y="355282"/>
                  </a:lnTo>
                  <a:lnTo>
                    <a:pt x="592861" y="355282"/>
                  </a:lnTo>
                  <a:lnTo>
                    <a:pt x="592861" y="326072"/>
                  </a:lnTo>
                  <a:lnTo>
                    <a:pt x="592861" y="296862"/>
                  </a:lnTo>
                  <a:close/>
                </a:path>
                <a:path w="859790" h="622934">
                  <a:moveTo>
                    <a:pt x="592861" y="29641"/>
                  </a:moveTo>
                  <a:lnTo>
                    <a:pt x="533565" y="29641"/>
                  </a:lnTo>
                  <a:lnTo>
                    <a:pt x="533565" y="0"/>
                  </a:lnTo>
                  <a:lnTo>
                    <a:pt x="503923" y="0"/>
                  </a:lnTo>
                  <a:lnTo>
                    <a:pt x="503923" y="29641"/>
                  </a:lnTo>
                  <a:lnTo>
                    <a:pt x="474281" y="29641"/>
                  </a:lnTo>
                  <a:lnTo>
                    <a:pt x="474281" y="59296"/>
                  </a:lnTo>
                  <a:lnTo>
                    <a:pt x="444639" y="59296"/>
                  </a:lnTo>
                  <a:lnTo>
                    <a:pt x="444639" y="88938"/>
                  </a:lnTo>
                  <a:lnTo>
                    <a:pt x="474281" y="88938"/>
                  </a:lnTo>
                  <a:lnTo>
                    <a:pt x="474281" y="118579"/>
                  </a:lnTo>
                  <a:lnTo>
                    <a:pt x="533565" y="118579"/>
                  </a:lnTo>
                  <a:lnTo>
                    <a:pt x="533565" y="88938"/>
                  </a:lnTo>
                  <a:lnTo>
                    <a:pt x="563219" y="88938"/>
                  </a:lnTo>
                  <a:lnTo>
                    <a:pt x="563219" y="59296"/>
                  </a:lnTo>
                  <a:lnTo>
                    <a:pt x="592861" y="59296"/>
                  </a:lnTo>
                  <a:lnTo>
                    <a:pt x="592861" y="29641"/>
                  </a:lnTo>
                  <a:close/>
                </a:path>
                <a:path w="859790" h="622934">
                  <a:moveTo>
                    <a:pt x="622503" y="266788"/>
                  </a:moveTo>
                  <a:lnTo>
                    <a:pt x="563219" y="266788"/>
                  </a:lnTo>
                  <a:lnTo>
                    <a:pt x="563219" y="237147"/>
                  </a:lnTo>
                  <a:lnTo>
                    <a:pt x="533577" y="237147"/>
                  </a:lnTo>
                  <a:lnTo>
                    <a:pt x="533577" y="266788"/>
                  </a:lnTo>
                  <a:lnTo>
                    <a:pt x="533565" y="296430"/>
                  </a:lnTo>
                  <a:lnTo>
                    <a:pt x="622503" y="296430"/>
                  </a:lnTo>
                  <a:lnTo>
                    <a:pt x="622503" y="266788"/>
                  </a:lnTo>
                  <a:close/>
                </a:path>
                <a:path w="859790" h="622934">
                  <a:moveTo>
                    <a:pt x="681786" y="592861"/>
                  </a:moveTo>
                  <a:lnTo>
                    <a:pt x="652145" y="592861"/>
                  </a:lnTo>
                  <a:lnTo>
                    <a:pt x="652145" y="622503"/>
                  </a:lnTo>
                  <a:lnTo>
                    <a:pt x="681786" y="622503"/>
                  </a:lnTo>
                  <a:lnTo>
                    <a:pt x="681786" y="592861"/>
                  </a:lnTo>
                  <a:close/>
                </a:path>
                <a:path w="859790" h="622934">
                  <a:moveTo>
                    <a:pt x="741070" y="266788"/>
                  </a:moveTo>
                  <a:lnTo>
                    <a:pt x="711428" y="266788"/>
                  </a:lnTo>
                  <a:lnTo>
                    <a:pt x="711428" y="296430"/>
                  </a:lnTo>
                  <a:lnTo>
                    <a:pt x="741070" y="296430"/>
                  </a:lnTo>
                  <a:lnTo>
                    <a:pt x="741070" y="266788"/>
                  </a:lnTo>
                  <a:close/>
                </a:path>
                <a:path w="859790" h="622934">
                  <a:moveTo>
                    <a:pt x="770699" y="237147"/>
                  </a:moveTo>
                  <a:lnTo>
                    <a:pt x="741070" y="237147"/>
                  </a:lnTo>
                  <a:lnTo>
                    <a:pt x="741070" y="266788"/>
                  </a:lnTo>
                  <a:lnTo>
                    <a:pt x="770699" y="266788"/>
                  </a:lnTo>
                  <a:lnTo>
                    <a:pt x="770699" y="237147"/>
                  </a:lnTo>
                  <a:close/>
                </a:path>
                <a:path w="859790" h="622934">
                  <a:moveTo>
                    <a:pt x="800354" y="326072"/>
                  </a:moveTo>
                  <a:lnTo>
                    <a:pt x="770712" y="326072"/>
                  </a:lnTo>
                  <a:lnTo>
                    <a:pt x="770712" y="296430"/>
                  </a:lnTo>
                  <a:lnTo>
                    <a:pt x="741070" y="296430"/>
                  </a:lnTo>
                  <a:lnTo>
                    <a:pt x="741070" y="326072"/>
                  </a:lnTo>
                  <a:lnTo>
                    <a:pt x="652145" y="326072"/>
                  </a:lnTo>
                  <a:lnTo>
                    <a:pt x="652145" y="296862"/>
                  </a:lnTo>
                  <a:lnTo>
                    <a:pt x="622503" y="296862"/>
                  </a:lnTo>
                  <a:lnTo>
                    <a:pt x="622503" y="326072"/>
                  </a:lnTo>
                  <a:lnTo>
                    <a:pt x="622503" y="355282"/>
                  </a:lnTo>
                  <a:lnTo>
                    <a:pt x="800354" y="355282"/>
                  </a:lnTo>
                  <a:lnTo>
                    <a:pt x="800354" y="326072"/>
                  </a:lnTo>
                  <a:close/>
                </a:path>
                <a:path w="859790" h="622934">
                  <a:moveTo>
                    <a:pt x="829995" y="355714"/>
                  </a:moveTo>
                  <a:lnTo>
                    <a:pt x="563206" y="355714"/>
                  </a:lnTo>
                  <a:lnTo>
                    <a:pt x="563206" y="385356"/>
                  </a:lnTo>
                  <a:lnTo>
                    <a:pt x="829995" y="385356"/>
                  </a:lnTo>
                  <a:lnTo>
                    <a:pt x="829995" y="355714"/>
                  </a:lnTo>
                  <a:close/>
                </a:path>
                <a:path w="859790" h="622934">
                  <a:moveTo>
                    <a:pt x="829995" y="266788"/>
                  </a:moveTo>
                  <a:lnTo>
                    <a:pt x="800354" y="266788"/>
                  </a:lnTo>
                  <a:lnTo>
                    <a:pt x="770712" y="266788"/>
                  </a:lnTo>
                  <a:lnTo>
                    <a:pt x="770712" y="296430"/>
                  </a:lnTo>
                  <a:lnTo>
                    <a:pt x="829995" y="296430"/>
                  </a:lnTo>
                  <a:lnTo>
                    <a:pt x="829995" y="266788"/>
                  </a:lnTo>
                  <a:close/>
                </a:path>
                <a:path w="859790" h="622934">
                  <a:moveTo>
                    <a:pt x="859637" y="533082"/>
                  </a:moveTo>
                  <a:lnTo>
                    <a:pt x="829995" y="533082"/>
                  </a:lnTo>
                  <a:lnTo>
                    <a:pt x="829995" y="503936"/>
                  </a:lnTo>
                  <a:lnTo>
                    <a:pt x="800354" y="503936"/>
                  </a:lnTo>
                  <a:lnTo>
                    <a:pt x="800354" y="533082"/>
                  </a:lnTo>
                  <a:lnTo>
                    <a:pt x="770712" y="533082"/>
                  </a:lnTo>
                  <a:lnTo>
                    <a:pt x="770712" y="563219"/>
                  </a:lnTo>
                  <a:lnTo>
                    <a:pt x="741070" y="563219"/>
                  </a:lnTo>
                  <a:lnTo>
                    <a:pt x="741070" y="533082"/>
                  </a:lnTo>
                  <a:lnTo>
                    <a:pt x="711428" y="533082"/>
                  </a:lnTo>
                  <a:lnTo>
                    <a:pt x="711428" y="503872"/>
                  </a:lnTo>
                  <a:lnTo>
                    <a:pt x="770712" y="503872"/>
                  </a:lnTo>
                  <a:lnTo>
                    <a:pt x="770712" y="474662"/>
                  </a:lnTo>
                  <a:lnTo>
                    <a:pt x="741070" y="474662"/>
                  </a:lnTo>
                  <a:lnTo>
                    <a:pt x="741070" y="444182"/>
                  </a:lnTo>
                  <a:lnTo>
                    <a:pt x="770712" y="444182"/>
                  </a:lnTo>
                  <a:lnTo>
                    <a:pt x="770712" y="385762"/>
                  </a:lnTo>
                  <a:lnTo>
                    <a:pt x="711428" y="385762"/>
                  </a:lnTo>
                  <a:lnTo>
                    <a:pt x="711428" y="444182"/>
                  </a:lnTo>
                  <a:lnTo>
                    <a:pt x="711428" y="474662"/>
                  </a:lnTo>
                  <a:lnTo>
                    <a:pt x="622503" y="474662"/>
                  </a:lnTo>
                  <a:lnTo>
                    <a:pt x="622503" y="414972"/>
                  </a:lnTo>
                  <a:lnTo>
                    <a:pt x="622503" y="385762"/>
                  </a:lnTo>
                  <a:lnTo>
                    <a:pt x="592861" y="385762"/>
                  </a:lnTo>
                  <a:lnTo>
                    <a:pt x="592861" y="414972"/>
                  </a:lnTo>
                  <a:lnTo>
                    <a:pt x="563206" y="414972"/>
                  </a:lnTo>
                  <a:lnTo>
                    <a:pt x="563206" y="474662"/>
                  </a:lnTo>
                  <a:lnTo>
                    <a:pt x="563206" y="503872"/>
                  </a:lnTo>
                  <a:lnTo>
                    <a:pt x="563206" y="533082"/>
                  </a:lnTo>
                  <a:lnTo>
                    <a:pt x="503923" y="533082"/>
                  </a:lnTo>
                  <a:lnTo>
                    <a:pt x="503923" y="563562"/>
                  </a:lnTo>
                  <a:lnTo>
                    <a:pt x="533565" y="563562"/>
                  </a:lnTo>
                  <a:lnTo>
                    <a:pt x="533565" y="592772"/>
                  </a:lnTo>
                  <a:lnTo>
                    <a:pt x="533565" y="621982"/>
                  </a:lnTo>
                  <a:lnTo>
                    <a:pt x="622503" y="621982"/>
                  </a:lnTo>
                  <a:lnTo>
                    <a:pt x="622503" y="592772"/>
                  </a:lnTo>
                  <a:lnTo>
                    <a:pt x="592861" y="592772"/>
                  </a:lnTo>
                  <a:lnTo>
                    <a:pt x="592861" y="563562"/>
                  </a:lnTo>
                  <a:lnTo>
                    <a:pt x="592861" y="533082"/>
                  </a:lnTo>
                  <a:lnTo>
                    <a:pt x="622503" y="533082"/>
                  </a:lnTo>
                  <a:lnTo>
                    <a:pt x="622503" y="592772"/>
                  </a:lnTo>
                  <a:lnTo>
                    <a:pt x="652145" y="592772"/>
                  </a:lnTo>
                  <a:lnTo>
                    <a:pt x="652145" y="533082"/>
                  </a:lnTo>
                  <a:lnTo>
                    <a:pt x="652145" y="503872"/>
                  </a:lnTo>
                  <a:lnTo>
                    <a:pt x="681786" y="503872"/>
                  </a:lnTo>
                  <a:lnTo>
                    <a:pt x="681786" y="533082"/>
                  </a:lnTo>
                  <a:lnTo>
                    <a:pt x="681786" y="563562"/>
                  </a:lnTo>
                  <a:lnTo>
                    <a:pt x="681786" y="592772"/>
                  </a:lnTo>
                  <a:lnTo>
                    <a:pt x="711428" y="592772"/>
                  </a:lnTo>
                  <a:lnTo>
                    <a:pt x="711428" y="563562"/>
                  </a:lnTo>
                  <a:lnTo>
                    <a:pt x="741070" y="563562"/>
                  </a:lnTo>
                  <a:lnTo>
                    <a:pt x="741070" y="592861"/>
                  </a:lnTo>
                  <a:lnTo>
                    <a:pt x="711428" y="592861"/>
                  </a:lnTo>
                  <a:lnTo>
                    <a:pt x="711428" y="622503"/>
                  </a:lnTo>
                  <a:lnTo>
                    <a:pt x="770712" y="622503"/>
                  </a:lnTo>
                  <a:lnTo>
                    <a:pt x="770712" y="592861"/>
                  </a:lnTo>
                  <a:lnTo>
                    <a:pt x="800354" y="592861"/>
                  </a:lnTo>
                  <a:lnTo>
                    <a:pt x="800354" y="563562"/>
                  </a:lnTo>
                  <a:lnTo>
                    <a:pt x="829995" y="563562"/>
                  </a:lnTo>
                  <a:lnTo>
                    <a:pt x="829995" y="592772"/>
                  </a:lnTo>
                  <a:lnTo>
                    <a:pt x="859637" y="592772"/>
                  </a:lnTo>
                  <a:lnTo>
                    <a:pt x="859637" y="563562"/>
                  </a:lnTo>
                  <a:lnTo>
                    <a:pt x="859637" y="533082"/>
                  </a:lnTo>
                  <a:close/>
                </a:path>
                <a:path w="859790" h="622934">
                  <a:moveTo>
                    <a:pt x="859650" y="296430"/>
                  </a:moveTo>
                  <a:lnTo>
                    <a:pt x="830008" y="296430"/>
                  </a:lnTo>
                  <a:lnTo>
                    <a:pt x="830008" y="326072"/>
                  </a:lnTo>
                  <a:lnTo>
                    <a:pt x="859650" y="326072"/>
                  </a:lnTo>
                  <a:lnTo>
                    <a:pt x="859650" y="29643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34260" y="16060330"/>
              <a:ext cx="859790" cy="859155"/>
            </a:xfrm>
            <a:custGeom>
              <a:avLst/>
              <a:gdLst/>
              <a:ahLst/>
              <a:cxnLst/>
              <a:rect l="l" t="t" r="r" b="b"/>
              <a:pathLst>
                <a:path w="859790" h="859155">
                  <a:moveTo>
                    <a:pt x="148234" y="711415"/>
                  </a:moveTo>
                  <a:lnTo>
                    <a:pt x="59309" y="711415"/>
                  </a:lnTo>
                  <a:lnTo>
                    <a:pt x="59309" y="800341"/>
                  </a:lnTo>
                  <a:lnTo>
                    <a:pt x="148234" y="800341"/>
                  </a:lnTo>
                  <a:lnTo>
                    <a:pt x="148234" y="711415"/>
                  </a:lnTo>
                  <a:close/>
                </a:path>
                <a:path w="859790" h="859155">
                  <a:moveTo>
                    <a:pt x="148234" y="59270"/>
                  </a:moveTo>
                  <a:lnTo>
                    <a:pt x="59309" y="59270"/>
                  </a:lnTo>
                  <a:lnTo>
                    <a:pt x="59309" y="148196"/>
                  </a:lnTo>
                  <a:lnTo>
                    <a:pt x="148234" y="148196"/>
                  </a:lnTo>
                  <a:lnTo>
                    <a:pt x="148234" y="59270"/>
                  </a:lnTo>
                  <a:close/>
                </a:path>
                <a:path w="859790" h="859155">
                  <a:moveTo>
                    <a:pt x="20750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176530"/>
                  </a:lnTo>
                  <a:lnTo>
                    <a:pt x="0" y="207010"/>
                  </a:lnTo>
                  <a:lnTo>
                    <a:pt x="207505" y="207010"/>
                  </a:lnTo>
                  <a:lnTo>
                    <a:pt x="207505" y="176530"/>
                  </a:lnTo>
                  <a:lnTo>
                    <a:pt x="31127" y="176530"/>
                  </a:lnTo>
                  <a:lnTo>
                    <a:pt x="31127" y="31750"/>
                  </a:lnTo>
                  <a:lnTo>
                    <a:pt x="176377" y="31750"/>
                  </a:lnTo>
                  <a:lnTo>
                    <a:pt x="176377" y="176377"/>
                  </a:lnTo>
                  <a:lnTo>
                    <a:pt x="207505" y="176377"/>
                  </a:lnTo>
                  <a:lnTo>
                    <a:pt x="207505" y="31750"/>
                  </a:lnTo>
                  <a:lnTo>
                    <a:pt x="207505" y="31127"/>
                  </a:lnTo>
                  <a:lnTo>
                    <a:pt x="207505" y="0"/>
                  </a:lnTo>
                  <a:close/>
                </a:path>
                <a:path w="859790" h="859155">
                  <a:moveTo>
                    <a:pt x="207518" y="652132"/>
                  </a:moveTo>
                  <a:lnTo>
                    <a:pt x="12" y="652132"/>
                  </a:lnTo>
                  <a:lnTo>
                    <a:pt x="12" y="683882"/>
                  </a:lnTo>
                  <a:lnTo>
                    <a:pt x="12" y="828662"/>
                  </a:lnTo>
                  <a:lnTo>
                    <a:pt x="12" y="859142"/>
                  </a:lnTo>
                  <a:lnTo>
                    <a:pt x="207518" y="859142"/>
                  </a:lnTo>
                  <a:lnTo>
                    <a:pt x="207518" y="828662"/>
                  </a:lnTo>
                  <a:lnTo>
                    <a:pt x="31140" y="828662"/>
                  </a:lnTo>
                  <a:lnTo>
                    <a:pt x="31140" y="683882"/>
                  </a:lnTo>
                  <a:lnTo>
                    <a:pt x="176390" y="683882"/>
                  </a:lnTo>
                  <a:lnTo>
                    <a:pt x="176390" y="828509"/>
                  </a:lnTo>
                  <a:lnTo>
                    <a:pt x="207518" y="828509"/>
                  </a:lnTo>
                  <a:lnTo>
                    <a:pt x="207518" y="683882"/>
                  </a:lnTo>
                  <a:lnTo>
                    <a:pt x="207518" y="683260"/>
                  </a:lnTo>
                  <a:lnTo>
                    <a:pt x="207518" y="652132"/>
                  </a:lnTo>
                  <a:close/>
                </a:path>
                <a:path w="859790" h="859155">
                  <a:moveTo>
                    <a:pt x="266788" y="503923"/>
                  </a:moveTo>
                  <a:lnTo>
                    <a:pt x="207505" y="503923"/>
                  </a:lnTo>
                  <a:lnTo>
                    <a:pt x="207505" y="533565"/>
                  </a:lnTo>
                  <a:lnTo>
                    <a:pt x="266788" y="533565"/>
                  </a:lnTo>
                  <a:lnTo>
                    <a:pt x="266788" y="503923"/>
                  </a:lnTo>
                  <a:close/>
                </a:path>
                <a:path w="859790" h="859155">
                  <a:moveTo>
                    <a:pt x="326072" y="503923"/>
                  </a:moveTo>
                  <a:lnTo>
                    <a:pt x="296430" y="503923"/>
                  </a:lnTo>
                  <a:lnTo>
                    <a:pt x="296430" y="533565"/>
                  </a:lnTo>
                  <a:lnTo>
                    <a:pt x="326072" y="533565"/>
                  </a:lnTo>
                  <a:lnTo>
                    <a:pt x="326072" y="503923"/>
                  </a:lnTo>
                  <a:close/>
                </a:path>
                <a:path w="859790" h="859155">
                  <a:moveTo>
                    <a:pt x="444652" y="503923"/>
                  </a:moveTo>
                  <a:lnTo>
                    <a:pt x="355727" y="503923"/>
                  </a:lnTo>
                  <a:lnTo>
                    <a:pt x="355727" y="533565"/>
                  </a:lnTo>
                  <a:lnTo>
                    <a:pt x="444652" y="533565"/>
                  </a:lnTo>
                  <a:lnTo>
                    <a:pt x="444652" y="503923"/>
                  </a:lnTo>
                  <a:close/>
                </a:path>
                <a:path w="859790" h="859155">
                  <a:moveTo>
                    <a:pt x="503948" y="711415"/>
                  </a:moveTo>
                  <a:lnTo>
                    <a:pt x="474306" y="711415"/>
                  </a:lnTo>
                  <a:lnTo>
                    <a:pt x="474306" y="741070"/>
                  </a:lnTo>
                  <a:lnTo>
                    <a:pt x="503948" y="741070"/>
                  </a:lnTo>
                  <a:lnTo>
                    <a:pt x="503948" y="711415"/>
                  </a:lnTo>
                  <a:close/>
                </a:path>
                <a:path w="859790" h="859155">
                  <a:moveTo>
                    <a:pt x="533590" y="681774"/>
                  </a:moveTo>
                  <a:lnTo>
                    <a:pt x="503948" y="681774"/>
                  </a:lnTo>
                  <a:lnTo>
                    <a:pt x="503948" y="711415"/>
                  </a:lnTo>
                  <a:lnTo>
                    <a:pt x="533590" y="711415"/>
                  </a:lnTo>
                  <a:lnTo>
                    <a:pt x="533590" y="681774"/>
                  </a:lnTo>
                  <a:close/>
                </a:path>
                <a:path w="859790" h="859155">
                  <a:moveTo>
                    <a:pt x="563232" y="622490"/>
                  </a:moveTo>
                  <a:lnTo>
                    <a:pt x="533590" y="622490"/>
                  </a:lnTo>
                  <a:lnTo>
                    <a:pt x="533590" y="652132"/>
                  </a:lnTo>
                  <a:lnTo>
                    <a:pt x="563232" y="652132"/>
                  </a:lnTo>
                  <a:lnTo>
                    <a:pt x="563232" y="622490"/>
                  </a:lnTo>
                  <a:close/>
                </a:path>
                <a:path w="859790" h="859155">
                  <a:moveTo>
                    <a:pt x="681799" y="652132"/>
                  </a:moveTo>
                  <a:lnTo>
                    <a:pt x="652157" y="652132"/>
                  </a:lnTo>
                  <a:lnTo>
                    <a:pt x="652157" y="681774"/>
                  </a:lnTo>
                  <a:lnTo>
                    <a:pt x="681799" y="681774"/>
                  </a:lnTo>
                  <a:lnTo>
                    <a:pt x="681799" y="652132"/>
                  </a:lnTo>
                  <a:close/>
                </a:path>
                <a:path w="859790" h="859155">
                  <a:moveTo>
                    <a:pt x="800379" y="59270"/>
                  </a:moveTo>
                  <a:lnTo>
                    <a:pt x="711454" y="59270"/>
                  </a:lnTo>
                  <a:lnTo>
                    <a:pt x="711454" y="148196"/>
                  </a:lnTo>
                  <a:lnTo>
                    <a:pt x="800379" y="148196"/>
                  </a:lnTo>
                  <a:lnTo>
                    <a:pt x="800379" y="59270"/>
                  </a:lnTo>
                  <a:close/>
                </a:path>
                <a:path w="859790" h="859155">
                  <a:moveTo>
                    <a:pt x="859663" y="0"/>
                  </a:moveTo>
                  <a:lnTo>
                    <a:pt x="652157" y="0"/>
                  </a:lnTo>
                  <a:lnTo>
                    <a:pt x="652157" y="31750"/>
                  </a:lnTo>
                  <a:lnTo>
                    <a:pt x="652157" y="176530"/>
                  </a:lnTo>
                  <a:lnTo>
                    <a:pt x="652157" y="207010"/>
                  </a:lnTo>
                  <a:lnTo>
                    <a:pt x="859663" y="207010"/>
                  </a:lnTo>
                  <a:lnTo>
                    <a:pt x="859663" y="176530"/>
                  </a:lnTo>
                  <a:lnTo>
                    <a:pt x="683285" y="176530"/>
                  </a:lnTo>
                  <a:lnTo>
                    <a:pt x="683285" y="31750"/>
                  </a:lnTo>
                  <a:lnTo>
                    <a:pt x="828535" y="31750"/>
                  </a:lnTo>
                  <a:lnTo>
                    <a:pt x="828535" y="176377"/>
                  </a:lnTo>
                  <a:lnTo>
                    <a:pt x="859663" y="176377"/>
                  </a:lnTo>
                  <a:lnTo>
                    <a:pt x="859663" y="31750"/>
                  </a:lnTo>
                  <a:lnTo>
                    <a:pt x="859663" y="31127"/>
                  </a:lnTo>
                  <a:lnTo>
                    <a:pt x="85966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553544" y="1257453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1D1D1B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1D1D1B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1D1D1B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1D1D1B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1D1D1B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1D1D1B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1D1D1B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1D1D1B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1D1D1B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1D1D1B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1D1D1B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1073874"/>
            <a:ext cx="4500245" cy="1140460"/>
          </a:xfrm>
          <a:custGeom>
            <a:avLst/>
            <a:gdLst/>
            <a:ahLst/>
            <a:cxnLst/>
            <a:rect l="l" t="t" r="r" b="b"/>
            <a:pathLst>
              <a:path w="4500245" h="1140460">
                <a:moveTo>
                  <a:pt x="3931197" y="0"/>
                </a:moveTo>
                <a:lnTo>
                  <a:pt x="0" y="0"/>
                </a:lnTo>
                <a:lnTo>
                  <a:pt x="0" y="1140091"/>
                </a:lnTo>
                <a:lnTo>
                  <a:pt x="3931197" y="1140091"/>
                </a:lnTo>
                <a:lnTo>
                  <a:pt x="3980276" y="1138003"/>
                </a:lnTo>
                <a:lnTo>
                  <a:pt x="4028196" y="1131854"/>
                </a:lnTo>
                <a:lnTo>
                  <a:pt x="4074786" y="1121813"/>
                </a:lnTo>
                <a:lnTo>
                  <a:pt x="4119875" y="1108052"/>
                </a:lnTo>
                <a:lnTo>
                  <a:pt x="4163292" y="1090741"/>
                </a:lnTo>
                <a:lnTo>
                  <a:pt x="4204867" y="1070051"/>
                </a:lnTo>
                <a:lnTo>
                  <a:pt x="4244429" y="1046153"/>
                </a:lnTo>
                <a:lnTo>
                  <a:pt x="4281807" y="1019218"/>
                </a:lnTo>
                <a:lnTo>
                  <a:pt x="4316830" y="989415"/>
                </a:lnTo>
                <a:lnTo>
                  <a:pt x="4349329" y="956917"/>
                </a:lnTo>
                <a:lnTo>
                  <a:pt x="4379131" y="921894"/>
                </a:lnTo>
                <a:lnTo>
                  <a:pt x="4406066" y="884516"/>
                </a:lnTo>
                <a:lnTo>
                  <a:pt x="4429964" y="844954"/>
                </a:lnTo>
                <a:lnTo>
                  <a:pt x="4450654" y="803379"/>
                </a:lnTo>
                <a:lnTo>
                  <a:pt x="4467965" y="759962"/>
                </a:lnTo>
                <a:lnTo>
                  <a:pt x="4481726" y="714873"/>
                </a:lnTo>
                <a:lnTo>
                  <a:pt x="4491767" y="668283"/>
                </a:lnTo>
                <a:lnTo>
                  <a:pt x="4497917" y="620363"/>
                </a:lnTo>
                <a:lnTo>
                  <a:pt x="4500004" y="568794"/>
                </a:lnTo>
                <a:lnTo>
                  <a:pt x="4497917" y="519717"/>
                </a:lnTo>
                <a:lnTo>
                  <a:pt x="4491767" y="471799"/>
                </a:lnTo>
                <a:lnTo>
                  <a:pt x="4481726" y="425210"/>
                </a:lnTo>
                <a:lnTo>
                  <a:pt x="4467965" y="380123"/>
                </a:lnTo>
                <a:lnTo>
                  <a:pt x="4450654" y="336707"/>
                </a:lnTo>
                <a:lnTo>
                  <a:pt x="4429964" y="295133"/>
                </a:lnTo>
                <a:lnTo>
                  <a:pt x="4406066" y="255572"/>
                </a:lnTo>
                <a:lnTo>
                  <a:pt x="4379131" y="218195"/>
                </a:lnTo>
                <a:lnTo>
                  <a:pt x="4349329" y="183172"/>
                </a:lnTo>
                <a:lnTo>
                  <a:pt x="4316830" y="150674"/>
                </a:lnTo>
                <a:lnTo>
                  <a:pt x="4281807" y="120872"/>
                </a:lnTo>
                <a:lnTo>
                  <a:pt x="4244429" y="93937"/>
                </a:lnTo>
                <a:lnTo>
                  <a:pt x="4204867" y="70039"/>
                </a:lnTo>
                <a:lnTo>
                  <a:pt x="4163292" y="49350"/>
                </a:lnTo>
                <a:lnTo>
                  <a:pt x="4119875" y="32039"/>
                </a:lnTo>
                <a:lnTo>
                  <a:pt x="4074786" y="18278"/>
                </a:lnTo>
                <a:lnTo>
                  <a:pt x="4028196" y="8237"/>
                </a:lnTo>
                <a:lnTo>
                  <a:pt x="3980276" y="2087"/>
                </a:lnTo>
                <a:lnTo>
                  <a:pt x="3931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067301" y="1180110"/>
            <a:ext cx="2891155" cy="772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Νούφαρα</a:t>
            </a: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30" name="object 30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397508" y="15484195"/>
            <a:ext cx="4965700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τας 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98"/>
            <a:ext cx="17999963" cy="96392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812517" y="160603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5667" y="16094709"/>
            <a:ext cx="103505" cy="137795"/>
          </a:xfrm>
          <a:custGeom>
            <a:avLst/>
            <a:gdLst/>
            <a:ahLst/>
            <a:cxnLst/>
            <a:rect l="l" t="t" r="r" b="b"/>
            <a:pathLst>
              <a:path w="103504" h="137794">
                <a:moveTo>
                  <a:pt x="34391" y="103149"/>
                </a:moveTo>
                <a:lnTo>
                  <a:pt x="0" y="103149"/>
                </a:lnTo>
                <a:lnTo>
                  <a:pt x="0" y="137541"/>
                </a:lnTo>
                <a:lnTo>
                  <a:pt x="34391" y="137541"/>
                </a:lnTo>
                <a:lnTo>
                  <a:pt x="34391" y="103149"/>
                </a:lnTo>
                <a:close/>
              </a:path>
              <a:path w="103504" h="137794">
                <a:moveTo>
                  <a:pt x="103162" y="0"/>
                </a:moveTo>
                <a:lnTo>
                  <a:pt x="68783" y="0"/>
                </a:lnTo>
                <a:lnTo>
                  <a:pt x="68783" y="34378"/>
                </a:lnTo>
                <a:lnTo>
                  <a:pt x="34391" y="34378"/>
                </a:lnTo>
                <a:lnTo>
                  <a:pt x="34391" y="68770"/>
                </a:lnTo>
                <a:lnTo>
                  <a:pt x="68783" y="68770"/>
                </a:lnTo>
                <a:lnTo>
                  <a:pt x="68783" y="137541"/>
                </a:lnTo>
                <a:lnTo>
                  <a:pt x="103162" y="13754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09367" y="1626662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15667" y="16266628"/>
            <a:ext cx="103505" cy="69215"/>
          </a:xfrm>
          <a:custGeom>
            <a:avLst/>
            <a:gdLst/>
            <a:ahLst/>
            <a:cxnLst/>
            <a:rect l="l" t="t" r="r" b="b"/>
            <a:pathLst>
              <a:path w="103504" h="6921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  <a:path w="103504" h="69215">
                <a:moveTo>
                  <a:pt x="103162" y="0"/>
                </a:moveTo>
                <a:lnTo>
                  <a:pt x="68770" y="0"/>
                </a:lnTo>
                <a:lnTo>
                  <a:pt x="68770" y="34391"/>
                </a:lnTo>
                <a:lnTo>
                  <a:pt x="34391" y="34391"/>
                </a:lnTo>
                <a:lnTo>
                  <a:pt x="34391" y="68783"/>
                </a:lnTo>
                <a:lnTo>
                  <a:pt x="68783" y="68783"/>
                </a:lnTo>
                <a:lnTo>
                  <a:pt x="68783" y="34391"/>
                </a:lnTo>
                <a:lnTo>
                  <a:pt x="103162" y="3439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34273" y="1633539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84443" y="1633539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68783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68783"/>
                </a:lnTo>
                <a:lnTo>
                  <a:pt x="68783" y="68783"/>
                </a:lnTo>
                <a:lnTo>
                  <a:pt x="6878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53207" y="16335412"/>
            <a:ext cx="241300" cy="171450"/>
          </a:xfrm>
          <a:custGeom>
            <a:avLst/>
            <a:gdLst/>
            <a:ahLst/>
            <a:cxnLst/>
            <a:rect l="l" t="t" r="r" b="b"/>
            <a:pathLst>
              <a:path w="241300" h="171450">
                <a:moveTo>
                  <a:pt x="240703" y="0"/>
                </a:moveTo>
                <a:lnTo>
                  <a:pt x="137541" y="0"/>
                </a:lnTo>
                <a:lnTo>
                  <a:pt x="137541" y="34391"/>
                </a:lnTo>
                <a:lnTo>
                  <a:pt x="103162" y="34391"/>
                </a:lnTo>
                <a:lnTo>
                  <a:pt x="103162" y="0"/>
                </a:lnTo>
                <a:lnTo>
                  <a:pt x="68770" y="0"/>
                </a:lnTo>
                <a:lnTo>
                  <a:pt x="68770" y="34391"/>
                </a:lnTo>
                <a:lnTo>
                  <a:pt x="34391" y="34391"/>
                </a:lnTo>
                <a:lnTo>
                  <a:pt x="34391" y="68580"/>
                </a:lnTo>
                <a:lnTo>
                  <a:pt x="0" y="68580"/>
                </a:lnTo>
                <a:lnTo>
                  <a:pt x="0" y="102870"/>
                </a:lnTo>
                <a:lnTo>
                  <a:pt x="34391" y="102870"/>
                </a:lnTo>
                <a:lnTo>
                  <a:pt x="34391" y="137160"/>
                </a:lnTo>
                <a:lnTo>
                  <a:pt x="68770" y="137160"/>
                </a:lnTo>
                <a:lnTo>
                  <a:pt x="68770" y="102870"/>
                </a:lnTo>
                <a:lnTo>
                  <a:pt x="68770" y="68770"/>
                </a:lnTo>
                <a:lnTo>
                  <a:pt x="103162" y="68770"/>
                </a:lnTo>
                <a:lnTo>
                  <a:pt x="103162" y="102870"/>
                </a:lnTo>
                <a:lnTo>
                  <a:pt x="103162" y="137160"/>
                </a:lnTo>
                <a:lnTo>
                  <a:pt x="206324" y="137160"/>
                </a:lnTo>
                <a:lnTo>
                  <a:pt x="206324" y="171450"/>
                </a:lnTo>
                <a:lnTo>
                  <a:pt x="240703" y="171450"/>
                </a:lnTo>
                <a:lnTo>
                  <a:pt x="240703" y="137160"/>
                </a:lnTo>
                <a:lnTo>
                  <a:pt x="240703" y="103162"/>
                </a:lnTo>
                <a:lnTo>
                  <a:pt x="240703" y="102870"/>
                </a:lnTo>
                <a:lnTo>
                  <a:pt x="240703" y="68770"/>
                </a:lnTo>
                <a:lnTo>
                  <a:pt x="206324" y="68770"/>
                </a:lnTo>
                <a:lnTo>
                  <a:pt x="206324" y="102870"/>
                </a:lnTo>
                <a:lnTo>
                  <a:pt x="137541" y="102870"/>
                </a:lnTo>
                <a:lnTo>
                  <a:pt x="137541" y="68770"/>
                </a:lnTo>
                <a:lnTo>
                  <a:pt x="206324" y="68770"/>
                </a:lnTo>
                <a:lnTo>
                  <a:pt x="206324" y="34391"/>
                </a:lnTo>
                <a:lnTo>
                  <a:pt x="240703" y="34391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34273" y="16369791"/>
            <a:ext cx="137795" cy="274955"/>
          </a:xfrm>
          <a:custGeom>
            <a:avLst/>
            <a:gdLst/>
            <a:ahLst/>
            <a:cxnLst/>
            <a:rect l="l" t="t" r="r" b="b"/>
            <a:pathLst>
              <a:path w="137795" h="274955">
                <a:moveTo>
                  <a:pt x="103149" y="137541"/>
                </a:moveTo>
                <a:lnTo>
                  <a:pt x="68770" y="137541"/>
                </a:lnTo>
                <a:lnTo>
                  <a:pt x="68770" y="171640"/>
                </a:lnTo>
                <a:lnTo>
                  <a:pt x="34378" y="171640"/>
                </a:lnTo>
                <a:lnTo>
                  <a:pt x="34378" y="137350"/>
                </a:lnTo>
                <a:lnTo>
                  <a:pt x="0" y="137350"/>
                </a:lnTo>
                <a:lnTo>
                  <a:pt x="0" y="171640"/>
                </a:lnTo>
                <a:lnTo>
                  <a:pt x="0" y="205930"/>
                </a:lnTo>
                <a:lnTo>
                  <a:pt x="0" y="274510"/>
                </a:lnTo>
                <a:lnTo>
                  <a:pt x="34378" y="274510"/>
                </a:lnTo>
                <a:lnTo>
                  <a:pt x="34378" y="205930"/>
                </a:lnTo>
                <a:lnTo>
                  <a:pt x="103149" y="205930"/>
                </a:lnTo>
                <a:lnTo>
                  <a:pt x="103149" y="171932"/>
                </a:lnTo>
                <a:lnTo>
                  <a:pt x="103149" y="171640"/>
                </a:lnTo>
                <a:lnTo>
                  <a:pt x="103149" y="137541"/>
                </a:lnTo>
                <a:close/>
              </a:path>
              <a:path w="137795" h="274955">
                <a:moveTo>
                  <a:pt x="103149" y="0"/>
                </a:moveTo>
                <a:lnTo>
                  <a:pt x="34378" y="0"/>
                </a:lnTo>
                <a:lnTo>
                  <a:pt x="34378" y="34378"/>
                </a:lnTo>
                <a:lnTo>
                  <a:pt x="103149" y="34378"/>
                </a:lnTo>
                <a:lnTo>
                  <a:pt x="103149" y="0"/>
                </a:lnTo>
                <a:close/>
              </a:path>
              <a:path w="137795" h="274955">
                <a:moveTo>
                  <a:pt x="137541" y="34480"/>
                </a:moveTo>
                <a:lnTo>
                  <a:pt x="103162" y="34480"/>
                </a:lnTo>
                <a:lnTo>
                  <a:pt x="103162" y="68770"/>
                </a:lnTo>
                <a:lnTo>
                  <a:pt x="103162" y="103060"/>
                </a:lnTo>
                <a:lnTo>
                  <a:pt x="68770" y="103060"/>
                </a:lnTo>
                <a:lnTo>
                  <a:pt x="68770" y="68770"/>
                </a:lnTo>
                <a:lnTo>
                  <a:pt x="103162" y="68770"/>
                </a:lnTo>
                <a:lnTo>
                  <a:pt x="103162" y="34480"/>
                </a:lnTo>
                <a:lnTo>
                  <a:pt x="0" y="34480"/>
                </a:lnTo>
                <a:lnTo>
                  <a:pt x="0" y="68770"/>
                </a:lnTo>
                <a:lnTo>
                  <a:pt x="34378" y="68770"/>
                </a:lnTo>
                <a:lnTo>
                  <a:pt x="34378" y="103060"/>
                </a:lnTo>
                <a:lnTo>
                  <a:pt x="34378" y="137350"/>
                </a:lnTo>
                <a:lnTo>
                  <a:pt x="137541" y="137350"/>
                </a:lnTo>
                <a:lnTo>
                  <a:pt x="137541" y="103060"/>
                </a:lnTo>
                <a:lnTo>
                  <a:pt x="137541" y="68770"/>
                </a:lnTo>
                <a:lnTo>
                  <a:pt x="137541" y="3448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46896" y="1647295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53221" y="16472940"/>
            <a:ext cx="241300" cy="206375"/>
          </a:xfrm>
          <a:custGeom>
            <a:avLst/>
            <a:gdLst/>
            <a:ahLst/>
            <a:cxnLst/>
            <a:rect l="l" t="t" r="r" b="b"/>
            <a:pathLst>
              <a:path w="241300" h="20637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  <a:path w="241300" h="206375">
                <a:moveTo>
                  <a:pt x="240690" y="68783"/>
                </a:moveTo>
                <a:lnTo>
                  <a:pt x="206311" y="68783"/>
                </a:lnTo>
                <a:lnTo>
                  <a:pt x="206311" y="34391"/>
                </a:lnTo>
                <a:lnTo>
                  <a:pt x="171919" y="34391"/>
                </a:lnTo>
                <a:lnTo>
                  <a:pt x="171919" y="68783"/>
                </a:lnTo>
                <a:lnTo>
                  <a:pt x="103149" y="68783"/>
                </a:lnTo>
                <a:lnTo>
                  <a:pt x="103149" y="34391"/>
                </a:lnTo>
                <a:lnTo>
                  <a:pt x="68757" y="34391"/>
                </a:lnTo>
                <a:lnTo>
                  <a:pt x="68757" y="103174"/>
                </a:lnTo>
                <a:lnTo>
                  <a:pt x="103149" y="103174"/>
                </a:lnTo>
                <a:lnTo>
                  <a:pt x="103149" y="137553"/>
                </a:lnTo>
                <a:lnTo>
                  <a:pt x="137528" y="137553"/>
                </a:lnTo>
                <a:lnTo>
                  <a:pt x="137528" y="206324"/>
                </a:lnTo>
                <a:lnTo>
                  <a:pt x="206311" y="206324"/>
                </a:lnTo>
                <a:lnTo>
                  <a:pt x="206311" y="137553"/>
                </a:lnTo>
                <a:lnTo>
                  <a:pt x="171919" y="137553"/>
                </a:lnTo>
                <a:lnTo>
                  <a:pt x="171919" y="103174"/>
                </a:lnTo>
                <a:lnTo>
                  <a:pt x="206311" y="103174"/>
                </a:lnTo>
                <a:lnTo>
                  <a:pt x="206311" y="137553"/>
                </a:lnTo>
                <a:lnTo>
                  <a:pt x="240690" y="137553"/>
                </a:lnTo>
                <a:lnTo>
                  <a:pt x="240690" y="6878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06207" y="16541714"/>
            <a:ext cx="69215" cy="34925"/>
          </a:xfrm>
          <a:custGeom>
            <a:avLst/>
            <a:gdLst/>
            <a:ahLst/>
            <a:cxnLst/>
            <a:rect l="l" t="t" r="r" b="b"/>
            <a:pathLst>
              <a:path w="69215" h="34925">
                <a:moveTo>
                  <a:pt x="68770" y="0"/>
                </a:moveTo>
                <a:lnTo>
                  <a:pt x="0" y="0"/>
                </a:lnTo>
                <a:lnTo>
                  <a:pt x="0" y="34391"/>
                </a:lnTo>
                <a:lnTo>
                  <a:pt x="68770" y="34391"/>
                </a:lnTo>
                <a:lnTo>
                  <a:pt x="6877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43747" y="165417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37435" y="16060495"/>
            <a:ext cx="412750" cy="550545"/>
          </a:xfrm>
          <a:custGeom>
            <a:avLst/>
            <a:gdLst/>
            <a:ahLst/>
            <a:cxnLst/>
            <a:rect l="l" t="t" r="r" b="b"/>
            <a:pathLst>
              <a:path w="412750" h="550544">
                <a:moveTo>
                  <a:pt x="68770" y="515607"/>
                </a:moveTo>
                <a:lnTo>
                  <a:pt x="34378" y="515607"/>
                </a:lnTo>
                <a:lnTo>
                  <a:pt x="34378" y="549998"/>
                </a:lnTo>
                <a:lnTo>
                  <a:pt x="68770" y="549998"/>
                </a:lnTo>
                <a:lnTo>
                  <a:pt x="68770" y="515607"/>
                </a:lnTo>
                <a:close/>
              </a:path>
              <a:path w="412750" h="550544">
                <a:moveTo>
                  <a:pt x="206311" y="378079"/>
                </a:moveTo>
                <a:lnTo>
                  <a:pt x="171932" y="378079"/>
                </a:lnTo>
                <a:lnTo>
                  <a:pt x="171932" y="344170"/>
                </a:lnTo>
                <a:lnTo>
                  <a:pt x="171932" y="309880"/>
                </a:lnTo>
                <a:lnTo>
                  <a:pt x="137541" y="309880"/>
                </a:lnTo>
                <a:lnTo>
                  <a:pt x="137541" y="344170"/>
                </a:lnTo>
                <a:lnTo>
                  <a:pt x="103149" y="344170"/>
                </a:lnTo>
                <a:lnTo>
                  <a:pt x="103149" y="378460"/>
                </a:lnTo>
                <a:lnTo>
                  <a:pt x="137541" y="378460"/>
                </a:lnTo>
                <a:lnTo>
                  <a:pt x="137541" y="412457"/>
                </a:lnTo>
                <a:lnTo>
                  <a:pt x="68770" y="412457"/>
                </a:lnTo>
                <a:lnTo>
                  <a:pt x="68770" y="446849"/>
                </a:lnTo>
                <a:lnTo>
                  <a:pt x="34378" y="446849"/>
                </a:lnTo>
                <a:lnTo>
                  <a:pt x="34378" y="481228"/>
                </a:lnTo>
                <a:lnTo>
                  <a:pt x="103149" y="481228"/>
                </a:lnTo>
                <a:lnTo>
                  <a:pt x="103149" y="446849"/>
                </a:lnTo>
                <a:lnTo>
                  <a:pt x="171932" y="446849"/>
                </a:lnTo>
                <a:lnTo>
                  <a:pt x="171932" y="412457"/>
                </a:lnTo>
                <a:lnTo>
                  <a:pt x="206311" y="412457"/>
                </a:lnTo>
                <a:lnTo>
                  <a:pt x="206311" y="378079"/>
                </a:lnTo>
                <a:close/>
              </a:path>
              <a:path w="412750" h="550544">
                <a:moveTo>
                  <a:pt x="275082" y="309308"/>
                </a:moveTo>
                <a:lnTo>
                  <a:pt x="240703" y="309308"/>
                </a:lnTo>
                <a:lnTo>
                  <a:pt x="240703" y="274916"/>
                </a:lnTo>
                <a:lnTo>
                  <a:pt x="0" y="274916"/>
                </a:lnTo>
                <a:lnTo>
                  <a:pt x="0" y="309308"/>
                </a:lnTo>
                <a:lnTo>
                  <a:pt x="206311" y="309308"/>
                </a:lnTo>
                <a:lnTo>
                  <a:pt x="206311" y="343687"/>
                </a:lnTo>
                <a:lnTo>
                  <a:pt x="275082" y="343687"/>
                </a:lnTo>
                <a:lnTo>
                  <a:pt x="275082" y="309308"/>
                </a:lnTo>
                <a:close/>
              </a:path>
              <a:path w="412750" h="550544">
                <a:moveTo>
                  <a:pt x="309473" y="378079"/>
                </a:moveTo>
                <a:lnTo>
                  <a:pt x="240703" y="378079"/>
                </a:lnTo>
                <a:lnTo>
                  <a:pt x="240703" y="412457"/>
                </a:lnTo>
                <a:lnTo>
                  <a:pt x="309473" y="412457"/>
                </a:lnTo>
                <a:lnTo>
                  <a:pt x="309473" y="378079"/>
                </a:lnTo>
                <a:close/>
              </a:path>
              <a:path w="412750" h="550544">
                <a:moveTo>
                  <a:pt x="309473" y="137375"/>
                </a:moveTo>
                <a:lnTo>
                  <a:pt x="171932" y="137375"/>
                </a:lnTo>
                <a:lnTo>
                  <a:pt x="171932" y="171767"/>
                </a:lnTo>
                <a:lnTo>
                  <a:pt x="240703" y="171767"/>
                </a:lnTo>
                <a:lnTo>
                  <a:pt x="240703" y="240030"/>
                </a:lnTo>
                <a:lnTo>
                  <a:pt x="206311" y="240030"/>
                </a:lnTo>
                <a:lnTo>
                  <a:pt x="206311" y="274320"/>
                </a:lnTo>
                <a:lnTo>
                  <a:pt x="275082" y="274320"/>
                </a:lnTo>
                <a:lnTo>
                  <a:pt x="275082" y="240030"/>
                </a:lnTo>
                <a:lnTo>
                  <a:pt x="275082" y="171767"/>
                </a:lnTo>
                <a:lnTo>
                  <a:pt x="309473" y="171767"/>
                </a:lnTo>
                <a:lnTo>
                  <a:pt x="309473" y="137375"/>
                </a:lnTo>
                <a:close/>
              </a:path>
              <a:path w="412750" h="550544">
                <a:moveTo>
                  <a:pt x="343852" y="481228"/>
                </a:moveTo>
                <a:lnTo>
                  <a:pt x="275082" y="481228"/>
                </a:lnTo>
                <a:lnTo>
                  <a:pt x="275082" y="447040"/>
                </a:lnTo>
                <a:lnTo>
                  <a:pt x="275082" y="412750"/>
                </a:lnTo>
                <a:lnTo>
                  <a:pt x="206311" y="412750"/>
                </a:lnTo>
                <a:lnTo>
                  <a:pt x="206311" y="447040"/>
                </a:lnTo>
                <a:lnTo>
                  <a:pt x="137541" y="447040"/>
                </a:lnTo>
                <a:lnTo>
                  <a:pt x="137541" y="481330"/>
                </a:lnTo>
                <a:lnTo>
                  <a:pt x="275082" y="481330"/>
                </a:lnTo>
                <a:lnTo>
                  <a:pt x="275082" y="515620"/>
                </a:lnTo>
                <a:lnTo>
                  <a:pt x="240690" y="515620"/>
                </a:lnTo>
                <a:lnTo>
                  <a:pt x="240690" y="549998"/>
                </a:lnTo>
                <a:lnTo>
                  <a:pt x="309473" y="549998"/>
                </a:lnTo>
                <a:lnTo>
                  <a:pt x="309473" y="515620"/>
                </a:lnTo>
                <a:lnTo>
                  <a:pt x="343852" y="515620"/>
                </a:lnTo>
                <a:lnTo>
                  <a:pt x="343852" y="481228"/>
                </a:lnTo>
                <a:close/>
              </a:path>
              <a:path w="412750" h="550544">
                <a:moveTo>
                  <a:pt x="412623" y="0"/>
                </a:moveTo>
                <a:lnTo>
                  <a:pt x="343852" y="0"/>
                </a:lnTo>
                <a:lnTo>
                  <a:pt x="343852" y="34290"/>
                </a:lnTo>
                <a:lnTo>
                  <a:pt x="343852" y="68580"/>
                </a:lnTo>
                <a:lnTo>
                  <a:pt x="309473" y="68580"/>
                </a:lnTo>
                <a:lnTo>
                  <a:pt x="309473" y="102870"/>
                </a:lnTo>
                <a:lnTo>
                  <a:pt x="275082" y="102870"/>
                </a:lnTo>
                <a:lnTo>
                  <a:pt x="275082" y="34290"/>
                </a:lnTo>
                <a:lnTo>
                  <a:pt x="206311" y="34290"/>
                </a:lnTo>
                <a:lnTo>
                  <a:pt x="206311" y="0"/>
                </a:lnTo>
                <a:lnTo>
                  <a:pt x="171932" y="0"/>
                </a:lnTo>
                <a:lnTo>
                  <a:pt x="171932" y="34290"/>
                </a:lnTo>
                <a:lnTo>
                  <a:pt x="171932" y="102870"/>
                </a:lnTo>
                <a:lnTo>
                  <a:pt x="240703" y="102870"/>
                </a:lnTo>
                <a:lnTo>
                  <a:pt x="240703" y="137160"/>
                </a:lnTo>
                <a:lnTo>
                  <a:pt x="378244" y="137160"/>
                </a:lnTo>
                <a:lnTo>
                  <a:pt x="378244" y="102870"/>
                </a:lnTo>
                <a:lnTo>
                  <a:pt x="378244" y="68580"/>
                </a:lnTo>
                <a:lnTo>
                  <a:pt x="378244" y="34290"/>
                </a:lnTo>
                <a:lnTo>
                  <a:pt x="412623" y="34290"/>
                </a:lnTo>
                <a:lnTo>
                  <a:pt x="41262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3221" y="167824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78" y="0"/>
                </a:moveTo>
                <a:lnTo>
                  <a:pt x="0" y="0"/>
                </a:lnTo>
                <a:lnTo>
                  <a:pt x="0" y="34391"/>
                </a:lnTo>
                <a:lnTo>
                  <a:pt x="34378" y="34391"/>
                </a:lnTo>
                <a:lnTo>
                  <a:pt x="34378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46909" y="16266235"/>
            <a:ext cx="309880" cy="515620"/>
          </a:xfrm>
          <a:custGeom>
            <a:avLst/>
            <a:gdLst/>
            <a:ahLst/>
            <a:cxnLst/>
            <a:rect l="l" t="t" r="r" b="b"/>
            <a:pathLst>
              <a:path w="309879" h="515619">
                <a:moveTo>
                  <a:pt x="309473" y="344170"/>
                </a:moveTo>
                <a:lnTo>
                  <a:pt x="275082" y="344170"/>
                </a:lnTo>
                <a:lnTo>
                  <a:pt x="275082" y="378460"/>
                </a:lnTo>
                <a:lnTo>
                  <a:pt x="275082" y="481330"/>
                </a:lnTo>
                <a:lnTo>
                  <a:pt x="171919" y="481330"/>
                </a:lnTo>
                <a:lnTo>
                  <a:pt x="171919" y="447040"/>
                </a:lnTo>
                <a:lnTo>
                  <a:pt x="171919" y="378460"/>
                </a:lnTo>
                <a:lnTo>
                  <a:pt x="275082" y="378460"/>
                </a:lnTo>
                <a:lnTo>
                  <a:pt x="275082" y="344170"/>
                </a:lnTo>
                <a:lnTo>
                  <a:pt x="275082" y="309880"/>
                </a:lnTo>
                <a:lnTo>
                  <a:pt x="240690" y="309880"/>
                </a:lnTo>
                <a:lnTo>
                  <a:pt x="240690" y="344170"/>
                </a:lnTo>
                <a:lnTo>
                  <a:pt x="206311" y="344170"/>
                </a:lnTo>
                <a:lnTo>
                  <a:pt x="206311" y="309880"/>
                </a:lnTo>
                <a:lnTo>
                  <a:pt x="240690" y="309880"/>
                </a:lnTo>
                <a:lnTo>
                  <a:pt x="240690" y="275488"/>
                </a:lnTo>
                <a:lnTo>
                  <a:pt x="206311" y="275488"/>
                </a:lnTo>
                <a:lnTo>
                  <a:pt x="206311" y="241109"/>
                </a:lnTo>
                <a:lnTo>
                  <a:pt x="137541" y="241109"/>
                </a:lnTo>
                <a:lnTo>
                  <a:pt x="137541" y="207010"/>
                </a:lnTo>
                <a:lnTo>
                  <a:pt x="171919" y="207010"/>
                </a:lnTo>
                <a:lnTo>
                  <a:pt x="171919" y="172720"/>
                </a:lnTo>
                <a:lnTo>
                  <a:pt x="137541" y="172720"/>
                </a:lnTo>
                <a:lnTo>
                  <a:pt x="137541" y="138430"/>
                </a:lnTo>
                <a:lnTo>
                  <a:pt x="137541" y="104140"/>
                </a:lnTo>
                <a:lnTo>
                  <a:pt x="34378" y="104140"/>
                </a:lnTo>
                <a:lnTo>
                  <a:pt x="34378" y="68580"/>
                </a:lnTo>
                <a:lnTo>
                  <a:pt x="68770" y="68580"/>
                </a:lnTo>
                <a:lnTo>
                  <a:pt x="68770" y="34290"/>
                </a:lnTo>
                <a:lnTo>
                  <a:pt x="34378" y="34290"/>
                </a:lnTo>
                <a:lnTo>
                  <a:pt x="34378" y="0"/>
                </a:lnTo>
                <a:lnTo>
                  <a:pt x="0" y="0"/>
                </a:lnTo>
                <a:lnTo>
                  <a:pt x="0" y="34290"/>
                </a:lnTo>
                <a:lnTo>
                  <a:pt x="0" y="68580"/>
                </a:lnTo>
                <a:lnTo>
                  <a:pt x="0" y="104140"/>
                </a:lnTo>
                <a:lnTo>
                  <a:pt x="0" y="138430"/>
                </a:lnTo>
                <a:lnTo>
                  <a:pt x="34378" y="138430"/>
                </a:lnTo>
                <a:lnTo>
                  <a:pt x="34378" y="172339"/>
                </a:lnTo>
                <a:lnTo>
                  <a:pt x="68770" y="172339"/>
                </a:lnTo>
                <a:lnTo>
                  <a:pt x="68770" y="138430"/>
                </a:lnTo>
                <a:lnTo>
                  <a:pt x="103149" y="138430"/>
                </a:lnTo>
                <a:lnTo>
                  <a:pt x="103149" y="172720"/>
                </a:lnTo>
                <a:lnTo>
                  <a:pt x="103149" y="207010"/>
                </a:lnTo>
                <a:lnTo>
                  <a:pt x="103149" y="241109"/>
                </a:lnTo>
                <a:lnTo>
                  <a:pt x="34378" y="241109"/>
                </a:lnTo>
                <a:lnTo>
                  <a:pt x="34378" y="275488"/>
                </a:lnTo>
                <a:lnTo>
                  <a:pt x="68770" y="275488"/>
                </a:lnTo>
                <a:lnTo>
                  <a:pt x="68770" y="309880"/>
                </a:lnTo>
                <a:lnTo>
                  <a:pt x="137541" y="309880"/>
                </a:lnTo>
                <a:lnTo>
                  <a:pt x="137541" y="275488"/>
                </a:lnTo>
                <a:lnTo>
                  <a:pt x="171919" y="275488"/>
                </a:lnTo>
                <a:lnTo>
                  <a:pt x="171919" y="309880"/>
                </a:lnTo>
                <a:lnTo>
                  <a:pt x="137541" y="309880"/>
                </a:lnTo>
                <a:lnTo>
                  <a:pt x="137541" y="344170"/>
                </a:lnTo>
                <a:lnTo>
                  <a:pt x="103149" y="344170"/>
                </a:lnTo>
                <a:lnTo>
                  <a:pt x="103149" y="378460"/>
                </a:lnTo>
                <a:lnTo>
                  <a:pt x="137541" y="378460"/>
                </a:lnTo>
                <a:lnTo>
                  <a:pt x="137541" y="447040"/>
                </a:lnTo>
                <a:lnTo>
                  <a:pt x="103149" y="447040"/>
                </a:lnTo>
                <a:lnTo>
                  <a:pt x="103149" y="378650"/>
                </a:lnTo>
                <a:lnTo>
                  <a:pt x="68770" y="378650"/>
                </a:lnTo>
                <a:lnTo>
                  <a:pt x="68770" y="447040"/>
                </a:lnTo>
                <a:lnTo>
                  <a:pt x="0" y="447040"/>
                </a:lnTo>
                <a:lnTo>
                  <a:pt x="0" y="481330"/>
                </a:lnTo>
                <a:lnTo>
                  <a:pt x="0" y="515620"/>
                </a:lnTo>
                <a:lnTo>
                  <a:pt x="34378" y="515620"/>
                </a:lnTo>
                <a:lnTo>
                  <a:pt x="34378" y="481330"/>
                </a:lnTo>
                <a:lnTo>
                  <a:pt x="103149" y="481330"/>
                </a:lnTo>
                <a:lnTo>
                  <a:pt x="103149" y="515620"/>
                </a:lnTo>
                <a:lnTo>
                  <a:pt x="309473" y="515620"/>
                </a:lnTo>
                <a:lnTo>
                  <a:pt x="309473" y="481330"/>
                </a:lnTo>
                <a:lnTo>
                  <a:pt x="309473" y="378460"/>
                </a:lnTo>
                <a:lnTo>
                  <a:pt x="309473" y="34417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37435" y="1661048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81288" y="1661048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06206" y="16610685"/>
            <a:ext cx="275590" cy="205740"/>
          </a:xfrm>
          <a:custGeom>
            <a:avLst/>
            <a:gdLst/>
            <a:ahLst/>
            <a:cxnLst/>
            <a:rect l="l" t="t" r="r" b="b"/>
            <a:pathLst>
              <a:path w="275590" h="205740">
                <a:moveTo>
                  <a:pt x="275082" y="34290"/>
                </a:moveTo>
                <a:lnTo>
                  <a:pt x="206311" y="34290"/>
                </a:lnTo>
                <a:lnTo>
                  <a:pt x="206311" y="68580"/>
                </a:lnTo>
                <a:lnTo>
                  <a:pt x="137541" y="68580"/>
                </a:lnTo>
                <a:lnTo>
                  <a:pt x="137541" y="34290"/>
                </a:lnTo>
                <a:lnTo>
                  <a:pt x="171919" y="34290"/>
                </a:lnTo>
                <a:lnTo>
                  <a:pt x="171919" y="0"/>
                </a:lnTo>
                <a:lnTo>
                  <a:pt x="0" y="0"/>
                </a:lnTo>
                <a:lnTo>
                  <a:pt x="0" y="34290"/>
                </a:lnTo>
                <a:lnTo>
                  <a:pt x="103149" y="34290"/>
                </a:lnTo>
                <a:lnTo>
                  <a:pt x="103149" y="68580"/>
                </a:lnTo>
                <a:lnTo>
                  <a:pt x="103149" y="102870"/>
                </a:lnTo>
                <a:lnTo>
                  <a:pt x="103149" y="171450"/>
                </a:lnTo>
                <a:lnTo>
                  <a:pt x="103149" y="205740"/>
                </a:lnTo>
                <a:lnTo>
                  <a:pt x="137541" y="205740"/>
                </a:lnTo>
                <a:lnTo>
                  <a:pt x="137541" y="171450"/>
                </a:lnTo>
                <a:lnTo>
                  <a:pt x="137541" y="102870"/>
                </a:lnTo>
                <a:lnTo>
                  <a:pt x="171919" y="102870"/>
                </a:lnTo>
                <a:lnTo>
                  <a:pt x="171919" y="171450"/>
                </a:lnTo>
                <a:lnTo>
                  <a:pt x="206311" y="171450"/>
                </a:lnTo>
                <a:lnTo>
                  <a:pt x="206311" y="102870"/>
                </a:lnTo>
                <a:lnTo>
                  <a:pt x="240690" y="102870"/>
                </a:lnTo>
                <a:lnTo>
                  <a:pt x="240690" y="68580"/>
                </a:lnTo>
                <a:lnTo>
                  <a:pt x="275082" y="68580"/>
                </a:lnTo>
                <a:lnTo>
                  <a:pt x="275082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53220" y="1667925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59531" y="166792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56378" y="1688557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78" y="0"/>
                </a:moveTo>
                <a:lnTo>
                  <a:pt x="0" y="0"/>
                </a:lnTo>
                <a:lnTo>
                  <a:pt x="0" y="34391"/>
                </a:lnTo>
                <a:lnTo>
                  <a:pt x="34378" y="34391"/>
                </a:lnTo>
                <a:lnTo>
                  <a:pt x="34378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7599" y="16713745"/>
            <a:ext cx="206375" cy="205740"/>
          </a:xfrm>
          <a:custGeom>
            <a:avLst/>
            <a:gdLst/>
            <a:ahLst/>
            <a:cxnLst/>
            <a:rect l="l" t="t" r="r" b="b"/>
            <a:pathLst>
              <a:path w="206375" h="205740">
                <a:moveTo>
                  <a:pt x="206311" y="34290"/>
                </a:moveTo>
                <a:lnTo>
                  <a:pt x="171932" y="34290"/>
                </a:lnTo>
                <a:lnTo>
                  <a:pt x="171932" y="0"/>
                </a:lnTo>
                <a:lnTo>
                  <a:pt x="137541" y="0"/>
                </a:lnTo>
                <a:lnTo>
                  <a:pt x="137541" y="34290"/>
                </a:lnTo>
                <a:lnTo>
                  <a:pt x="137541" y="102870"/>
                </a:lnTo>
                <a:lnTo>
                  <a:pt x="34378" y="102870"/>
                </a:lnTo>
                <a:lnTo>
                  <a:pt x="34378" y="137160"/>
                </a:lnTo>
                <a:lnTo>
                  <a:pt x="0" y="137160"/>
                </a:lnTo>
                <a:lnTo>
                  <a:pt x="0" y="171450"/>
                </a:lnTo>
                <a:lnTo>
                  <a:pt x="68757" y="171450"/>
                </a:lnTo>
                <a:lnTo>
                  <a:pt x="68757" y="137160"/>
                </a:lnTo>
                <a:lnTo>
                  <a:pt x="103149" y="137160"/>
                </a:lnTo>
                <a:lnTo>
                  <a:pt x="103149" y="171450"/>
                </a:lnTo>
                <a:lnTo>
                  <a:pt x="171932" y="171450"/>
                </a:lnTo>
                <a:lnTo>
                  <a:pt x="171932" y="205740"/>
                </a:lnTo>
                <a:lnTo>
                  <a:pt x="206311" y="205740"/>
                </a:lnTo>
                <a:lnTo>
                  <a:pt x="206311" y="171450"/>
                </a:lnTo>
                <a:lnTo>
                  <a:pt x="206311" y="137160"/>
                </a:lnTo>
                <a:lnTo>
                  <a:pt x="206311" y="102870"/>
                </a:lnTo>
                <a:lnTo>
                  <a:pt x="206311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46900" y="16782419"/>
            <a:ext cx="103505" cy="69215"/>
          </a:xfrm>
          <a:custGeom>
            <a:avLst/>
            <a:gdLst/>
            <a:ahLst/>
            <a:cxnLst/>
            <a:rect l="l" t="t" r="r" b="b"/>
            <a:pathLst>
              <a:path w="103504" h="69215">
                <a:moveTo>
                  <a:pt x="103162" y="0"/>
                </a:moveTo>
                <a:lnTo>
                  <a:pt x="34391" y="0"/>
                </a:lnTo>
                <a:lnTo>
                  <a:pt x="34391" y="34391"/>
                </a:lnTo>
                <a:lnTo>
                  <a:pt x="0" y="34391"/>
                </a:lnTo>
                <a:lnTo>
                  <a:pt x="0" y="68770"/>
                </a:lnTo>
                <a:lnTo>
                  <a:pt x="68783" y="68770"/>
                </a:lnTo>
                <a:lnTo>
                  <a:pt x="68783" y="34391"/>
                </a:lnTo>
                <a:lnTo>
                  <a:pt x="103162" y="3439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18828" y="1681680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09367" y="1688557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46896" y="16851197"/>
            <a:ext cx="206375" cy="69215"/>
          </a:xfrm>
          <a:custGeom>
            <a:avLst/>
            <a:gdLst/>
            <a:ahLst/>
            <a:cxnLst/>
            <a:rect l="l" t="t" r="r" b="b"/>
            <a:pathLst>
              <a:path w="206375" h="69215">
                <a:moveTo>
                  <a:pt x="137553" y="0"/>
                </a:moveTo>
                <a:lnTo>
                  <a:pt x="68783" y="0"/>
                </a:lnTo>
                <a:lnTo>
                  <a:pt x="68783" y="34391"/>
                </a:lnTo>
                <a:lnTo>
                  <a:pt x="0" y="34391"/>
                </a:lnTo>
                <a:lnTo>
                  <a:pt x="0" y="68783"/>
                </a:lnTo>
                <a:lnTo>
                  <a:pt x="103162" y="68783"/>
                </a:lnTo>
                <a:lnTo>
                  <a:pt x="103162" y="34391"/>
                </a:lnTo>
                <a:lnTo>
                  <a:pt x="137553" y="34391"/>
                </a:lnTo>
                <a:lnTo>
                  <a:pt x="137553" y="0"/>
                </a:lnTo>
                <a:close/>
              </a:path>
              <a:path w="206375" h="69215">
                <a:moveTo>
                  <a:pt x="206324" y="34391"/>
                </a:moveTo>
                <a:lnTo>
                  <a:pt x="137553" y="34391"/>
                </a:lnTo>
                <a:lnTo>
                  <a:pt x="137553" y="68783"/>
                </a:lnTo>
                <a:lnTo>
                  <a:pt x="206324" y="68783"/>
                </a:lnTo>
                <a:lnTo>
                  <a:pt x="206324" y="3439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34273" y="16060329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53207" y="16060329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4273" y="16679264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03043" y="16129088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21991" y="16129088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03043" y="16748035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36" name="object 36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7A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651571" y="12423464"/>
            <a:ext cx="343916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40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180" dirty="0">
                <a:solidFill>
                  <a:srgbClr val="1D1D1B"/>
                </a:solidFill>
                <a:latin typeface="Trebuchet MS"/>
                <a:cs typeface="Trebuchet MS"/>
              </a:rPr>
              <a:t>ασ</a:t>
            </a:r>
            <a:r>
              <a:rPr sz="3600" b="1" i="1" spc="-15" dirty="0">
                <a:solidFill>
                  <a:srgbClr val="1D1D1B"/>
                </a:solidFill>
                <a:latin typeface="Trebuchet MS"/>
                <a:cs typeface="Trebuchet MS"/>
              </a:rPr>
              <a:t>ί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ισσες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γκρι </a:t>
            </a:r>
            <a:r>
              <a:rPr sz="3600" b="1" i="1" spc="-110" dirty="0">
                <a:solidFill>
                  <a:srgbClr val="1D1D1B"/>
                </a:solidFill>
                <a:latin typeface="Trebuchet MS"/>
                <a:cs typeface="Trebuchet MS"/>
              </a:rPr>
              <a:t>περι</a:t>
            </a:r>
            <a:r>
              <a:rPr sz="3600" b="1" i="1" spc="-105" dirty="0">
                <a:solidFill>
                  <a:srgbClr val="1D1D1B"/>
                </a:solidFill>
                <a:latin typeface="Trebuchet MS"/>
                <a:cs typeface="Trebuchet MS"/>
              </a:rPr>
              <a:t>π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τειες </a:t>
            </a:r>
            <a:r>
              <a:rPr sz="3600" b="1" i="1" spc="-260" dirty="0">
                <a:solidFill>
                  <a:srgbClr val="1D1D1B"/>
                </a:solidFill>
                <a:latin typeface="Trebuchet MS"/>
                <a:cs typeface="Trebuchet MS"/>
              </a:rPr>
              <a:t>ζούνε </a:t>
            </a:r>
            <a:r>
              <a:rPr sz="3600" b="1" i="1" spc="-280" dirty="0">
                <a:solidFill>
                  <a:srgbClr val="1D1D1B"/>
                </a:solidFill>
                <a:latin typeface="Trebuchet MS"/>
                <a:cs typeface="Trebuchet MS"/>
              </a:rPr>
              <a:t>σε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14" dirty="0">
                <a:solidFill>
                  <a:srgbClr val="1D1D1B"/>
                </a:solidFill>
                <a:latin typeface="Trebuchet MS"/>
                <a:cs typeface="Trebuchet MS"/>
              </a:rPr>
              <a:t>μπλε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90" dirty="0">
                <a:solidFill>
                  <a:srgbClr val="1D1D1B"/>
                </a:solidFill>
                <a:latin typeface="Trebuchet MS"/>
                <a:cs typeface="Trebuchet MS"/>
              </a:rPr>
              <a:t>ρ</a:t>
            </a:r>
            <a:r>
              <a:rPr sz="3600" b="1" i="1" spc="-3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235" dirty="0">
                <a:solidFill>
                  <a:srgbClr val="1D1D1B"/>
                </a:solidFill>
                <a:latin typeface="Trebuchet MS"/>
                <a:cs typeface="Trebuchet MS"/>
              </a:rPr>
              <a:t>νό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42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44" name="object 44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169832" y="15177329"/>
            <a:ext cx="1389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1D1D1B"/>
                </a:solidFill>
                <a:latin typeface="Arial"/>
                <a:cs typeface="Arial"/>
              </a:rPr>
              <a:t>ΠΕΡΙΠΛΟΥΣ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348699" y="13739003"/>
            <a:ext cx="557657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50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51" name="object 5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55" name="object 55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object 6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1D1D1B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1D1D1B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1D1D1B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1D1D1B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1D1D1B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1D1D1B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1D1D1B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1D1D1B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1D1D1B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1D1D1B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1D1D1B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0" y="1073871"/>
            <a:ext cx="6200140" cy="1593215"/>
          </a:xfrm>
          <a:custGeom>
            <a:avLst/>
            <a:gdLst/>
            <a:ahLst/>
            <a:cxnLst/>
            <a:rect l="l" t="t" r="r" b="b"/>
            <a:pathLst>
              <a:path w="6200140" h="1593214">
                <a:moveTo>
                  <a:pt x="5631117" y="0"/>
                </a:moveTo>
                <a:lnTo>
                  <a:pt x="0" y="0"/>
                </a:lnTo>
                <a:lnTo>
                  <a:pt x="0" y="1592643"/>
                </a:lnTo>
                <a:lnTo>
                  <a:pt x="5631117" y="1592643"/>
                </a:lnTo>
                <a:lnTo>
                  <a:pt x="5680197" y="1590555"/>
                </a:lnTo>
                <a:lnTo>
                  <a:pt x="5728117" y="1584405"/>
                </a:lnTo>
                <a:lnTo>
                  <a:pt x="5774706" y="1574365"/>
                </a:lnTo>
                <a:lnTo>
                  <a:pt x="5819795" y="1560603"/>
                </a:lnTo>
                <a:lnTo>
                  <a:pt x="5863213" y="1543293"/>
                </a:lnTo>
                <a:lnTo>
                  <a:pt x="5904788" y="1522603"/>
                </a:lnTo>
                <a:lnTo>
                  <a:pt x="5944349" y="1498705"/>
                </a:lnTo>
                <a:lnTo>
                  <a:pt x="5981727" y="1471769"/>
                </a:lnTo>
                <a:lnTo>
                  <a:pt x="6016751" y="1441967"/>
                </a:lnTo>
                <a:lnTo>
                  <a:pt x="6049249" y="1409469"/>
                </a:lnTo>
                <a:lnTo>
                  <a:pt x="6079051" y="1374445"/>
                </a:lnTo>
                <a:lnTo>
                  <a:pt x="6105987" y="1337067"/>
                </a:lnTo>
                <a:lnTo>
                  <a:pt x="6129885" y="1297506"/>
                </a:lnTo>
                <a:lnTo>
                  <a:pt x="6150574" y="1255931"/>
                </a:lnTo>
                <a:lnTo>
                  <a:pt x="6167885" y="1212513"/>
                </a:lnTo>
                <a:lnTo>
                  <a:pt x="6181647" y="1167425"/>
                </a:lnTo>
                <a:lnTo>
                  <a:pt x="6191687" y="1120835"/>
                </a:lnTo>
                <a:lnTo>
                  <a:pt x="6197837" y="1072915"/>
                </a:lnTo>
                <a:lnTo>
                  <a:pt x="6199925" y="1023835"/>
                </a:lnTo>
                <a:lnTo>
                  <a:pt x="6199925" y="568794"/>
                </a:lnTo>
                <a:lnTo>
                  <a:pt x="6197837" y="519717"/>
                </a:lnTo>
                <a:lnTo>
                  <a:pt x="6191687" y="471799"/>
                </a:lnTo>
                <a:lnTo>
                  <a:pt x="6181647" y="425210"/>
                </a:lnTo>
                <a:lnTo>
                  <a:pt x="6167885" y="380123"/>
                </a:lnTo>
                <a:lnTo>
                  <a:pt x="6150574" y="336707"/>
                </a:lnTo>
                <a:lnTo>
                  <a:pt x="6129885" y="295133"/>
                </a:lnTo>
                <a:lnTo>
                  <a:pt x="6105987" y="255572"/>
                </a:lnTo>
                <a:lnTo>
                  <a:pt x="6079051" y="218195"/>
                </a:lnTo>
                <a:lnTo>
                  <a:pt x="6049249" y="183172"/>
                </a:lnTo>
                <a:lnTo>
                  <a:pt x="6016751" y="150674"/>
                </a:lnTo>
                <a:lnTo>
                  <a:pt x="5981727" y="120872"/>
                </a:lnTo>
                <a:lnTo>
                  <a:pt x="5944349" y="93937"/>
                </a:lnTo>
                <a:lnTo>
                  <a:pt x="5904788" y="70039"/>
                </a:lnTo>
                <a:lnTo>
                  <a:pt x="5863213" y="49350"/>
                </a:lnTo>
                <a:lnTo>
                  <a:pt x="5819795" y="32039"/>
                </a:lnTo>
                <a:lnTo>
                  <a:pt x="5774706" y="18278"/>
                </a:lnTo>
                <a:lnTo>
                  <a:pt x="5728117" y="8237"/>
                </a:lnTo>
                <a:lnTo>
                  <a:pt x="5680197" y="2087"/>
                </a:lnTo>
                <a:lnTo>
                  <a:pt x="5631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1067300" y="1230275"/>
            <a:ext cx="4114800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-15" dirty="0"/>
              <a:t>Νανόχηνα</a:t>
            </a:r>
          </a:p>
          <a:p>
            <a:pPr marL="12700">
              <a:lnSpc>
                <a:spcPts val="4645"/>
              </a:lnSpc>
            </a:pPr>
            <a:r>
              <a:rPr sz="3950" b="0" i="1" spc="80" dirty="0">
                <a:latin typeface="Arial"/>
                <a:cs typeface="Arial"/>
              </a:rPr>
              <a:t>Anser</a:t>
            </a:r>
            <a:r>
              <a:rPr sz="3950" b="0" i="1" spc="-204" dirty="0">
                <a:latin typeface="Arial"/>
                <a:cs typeface="Arial"/>
              </a:rPr>
              <a:t> </a:t>
            </a:r>
            <a:r>
              <a:rPr sz="3950" b="0" i="1" spc="180" dirty="0">
                <a:latin typeface="Arial"/>
                <a:cs typeface="Arial"/>
              </a:rPr>
              <a:t>erythropus</a:t>
            </a:r>
            <a:endParaRPr sz="39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397508" y="15484195"/>
            <a:ext cx="4965700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τας 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812517" y="160603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5667" y="16094709"/>
            <a:ext cx="103505" cy="137795"/>
          </a:xfrm>
          <a:custGeom>
            <a:avLst/>
            <a:gdLst/>
            <a:ahLst/>
            <a:cxnLst/>
            <a:rect l="l" t="t" r="r" b="b"/>
            <a:pathLst>
              <a:path w="103504" h="137794">
                <a:moveTo>
                  <a:pt x="34391" y="103149"/>
                </a:moveTo>
                <a:lnTo>
                  <a:pt x="0" y="103149"/>
                </a:lnTo>
                <a:lnTo>
                  <a:pt x="0" y="137541"/>
                </a:lnTo>
                <a:lnTo>
                  <a:pt x="34391" y="137541"/>
                </a:lnTo>
                <a:lnTo>
                  <a:pt x="34391" y="103149"/>
                </a:lnTo>
                <a:close/>
              </a:path>
              <a:path w="103504" h="137794">
                <a:moveTo>
                  <a:pt x="103162" y="0"/>
                </a:moveTo>
                <a:lnTo>
                  <a:pt x="68783" y="0"/>
                </a:lnTo>
                <a:lnTo>
                  <a:pt x="68783" y="34378"/>
                </a:lnTo>
                <a:lnTo>
                  <a:pt x="34391" y="34378"/>
                </a:lnTo>
                <a:lnTo>
                  <a:pt x="34391" y="68770"/>
                </a:lnTo>
                <a:lnTo>
                  <a:pt x="68783" y="68770"/>
                </a:lnTo>
                <a:lnTo>
                  <a:pt x="68783" y="137541"/>
                </a:lnTo>
                <a:lnTo>
                  <a:pt x="103162" y="13754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09367" y="1626662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15667" y="16266628"/>
            <a:ext cx="103505" cy="69215"/>
          </a:xfrm>
          <a:custGeom>
            <a:avLst/>
            <a:gdLst/>
            <a:ahLst/>
            <a:cxnLst/>
            <a:rect l="l" t="t" r="r" b="b"/>
            <a:pathLst>
              <a:path w="103504" h="6921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  <a:path w="103504" h="69215">
                <a:moveTo>
                  <a:pt x="103162" y="0"/>
                </a:moveTo>
                <a:lnTo>
                  <a:pt x="68770" y="0"/>
                </a:lnTo>
                <a:lnTo>
                  <a:pt x="68770" y="34391"/>
                </a:lnTo>
                <a:lnTo>
                  <a:pt x="34391" y="34391"/>
                </a:lnTo>
                <a:lnTo>
                  <a:pt x="34391" y="68783"/>
                </a:lnTo>
                <a:lnTo>
                  <a:pt x="68783" y="68783"/>
                </a:lnTo>
                <a:lnTo>
                  <a:pt x="68783" y="34391"/>
                </a:lnTo>
                <a:lnTo>
                  <a:pt x="103162" y="3439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34273" y="1633539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84443" y="16335399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5" h="69215">
                <a:moveTo>
                  <a:pt x="68783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68783"/>
                </a:lnTo>
                <a:lnTo>
                  <a:pt x="68783" y="68783"/>
                </a:lnTo>
                <a:lnTo>
                  <a:pt x="6878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53207" y="16335412"/>
            <a:ext cx="241300" cy="171450"/>
          </a:xfrm>
          <a:custGeom>
            <a:avLst/>
            <a:gdLst/>
            <a:ahLst/>
            <a:cxnLst/>
            <a:rect l="l" t="t" r="r" b="b"/>
            <a:pathLst>
              <a:path w="241300" h="171450">
                <a:moveTo>
                  <a:pt x="240703" y="0"/>
                </a:moveTo>
                <a:lnTo>
                  <a:pt x="137541" y="0"/>
                </a:lnTo>
                <a:lnTo>
                  <a:pt x="137541" y="34391"/>
                </a:lnTo>
                <a:lnTo>
                  <a:pt x="103162" y="34391"/>
                </a:lnTo>
                <a:lnTo>
                  <a:pt x="103162" y="0"/>
                </a:lnTo>
                <a:lnTo>
                  <a:pt x="68770" y="0"/>
                </a:lnTo>
                <a:lnTo>
                  <a:pt x="68770" y="34391"/>
                </a:lnTo>
                <a:lnTo>
                  <a:pt x="34391" y="34391"/>
                </a:lnTo>
                <a:lnTo>
                  <a:pt x="34391" y="68580"/>
                </a:lnTo>
                <a:lnTo>
                  <a:pt x="0" y="68580"/>
                </a:lnTo>
                <a:lnTo>
                  <a:pt x="0" y="102870"/>
                </a:lnTo>
                <a:lnTo>
                  <a:pt x="34391" y="102870"/>
                </a:lnTo>
                <a:lnTo>
                  <a:pt x="34391" y="137160"/>
                </a:lnTo>
                <a:lnTo>
                  <a:pt x="68770" y="137160"/>
                </a:lnTo>
                <a:lnTo>
                  <a:pt x="68770" y="102870"/>
                </a:lnTo>
                <a:lnTo>
                  <a:pt x="68770" y="68770"/>
                </a:lnTo>
                <a:lnTo>
                  <a:pt x="103162" y="68770"/>
                </a:lnTo>
                <a:lnTo>
                  <a:pt x="103162" y="102870"/>
                </a:lnTo>
                <a:lnTo>
                  <a:pt x="103162" y="137160"/>
                </a:lnTo>
                <a:lnTo>
                  <a:pt x="206324" y="137160"/>
                </a:lnTo>
                <a:lnTo>
                  <a:pt x="206324" y="171450"/>
                </a:lnTo>
                <a:lnTo>
                  <a:pt x="240703" y="171450"/>
                </a:lnTo>
                <a:lnTo>
                  <a:pt x="240703" y="137160"/>
                </a:lnTo>
                <a:lnTo>
                  <a:pt x="240703" y="103162"/>
                </a:lnTo>
                <a:lnTo>
                  <a:pt x="240703" y="102870"/>
                </a:lnTo>
                <a:lnTo>
                  <a:pt x="240703" y="68770"/>
                </a:lnTo>
                <a:lnTo>
                  <a:pt x="206324" y="68770"/>
                </a:lnTo>
                <a:lnTo>
                  <a:pt x="206324" y="102870"/>
                </a:lnTo>
                <a:lnTo>
                  <a:pt x="137541" y="102870"/>
                </a:lnTo>
                <a:lnTo>
                  <a:pt x="137541" y="68770"/>
                </a:lnTo>
                <a:lnTo>
                  <a:pt x="206324" y="68770"/>
                </a:lnTo>
                <a:lnTo>
                  <a:pt x="206324" y="34391"/>
                </a:lnTo>
                <a:lnTo>
                  <a:pt x="240703" y="34391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34273" y="16369791"/>
            <a:ext cx="137795" cy="274955"/>
          </a:xfrm>
          <a:custGeom>
            <a:avLst/>
            <a:gdLst/>
            <a:ahLst/>
            <a:cxnLst/>
            <a:rect l="l" t="t" r="r" b="b"/>
            <a:pathLst>
              <a:path w="137795" h="274955">
                <a:moveTo>
                  <a:pt x="103149" y="137541"/>
                </a:moveTo>
                <a:lnTo>
                  <a:pt x="68770" y="137541"/>
                </a:lnTo>
                <a:lnTo>
                  <a:pt x="68770" y="171640"/>
                </a:lnTo>
                <a:lnTo>
                  <a:pt x="34378" y="171640"/>
                </a:lnTo>
                <a:lnTo>
                  <a:pt x="34378" y="137350"/>
                </a:lnTo>
                <a:lnTo>
                  <a:pt x="0" y="137350"/>
                </a:lnTo>
                <a:lnTo>
                  <a:pt x="0" y="171640"/>
                </a:lnTo>
                <a:lnTo>
                  <a:pt x="0" y="205930"/>
                </a:lnTo>
                <a:lnTo>
                  <a:pt x="0" y="274510"/>
                </a:lnTo>
                <a:lnTo>
                  <a:pt x="34378" y="274510"/>
                </a:lnTo>
                <a:lnTo>
                  <a:pt x="34378" y="205930"/>
                </a:lnTo>
                <a:lnTo>
                  <a:pt x="103149" y="205930"/>
                </a:lnTo>
                <a:lnTo>
                  <a:pt x="103149" y="171932"/>
                </a:lnTo>
                <a:lnTo>
                  <a:pt x="103149" y="171640"/>
                </a:lnTo>
                <a:lnTo>
                  <a:pt x="103149" y="137541"/>
                </a:lnTo>
                <a:close/>
              </a:path>
              <a:path w="137795" h="274955">
                <a:moveTo>
                  <a:pt x="103149" y="0"/>
                </a:moveTo>
                <a:lnTo>
                  <a:pt x="34378" y="0"/>
                </a:lnTo>
                <a:lnTo>
                  <a:pt x="34378" y="34378"/>
                </a:lnTo>
                <a:lnTo>
                  <a:pt x="103149" y="34378"/>
                </a:lnTo>
                <a:lnTo>
                  <a:pt x="103149" y="0"/>
                </a:lnTo>
                <a:close/>
              </a:path>
              <a:path w="137795" h="274955">
                <a:moveTo>
                  <a:pt x="137541" y="34480"/>
                </a:moveTo>
                <a:lnTo>
                  <a:pt x="103162" y="34480"/>
                </a:lnTo>
                <a:lnTo>
                  <a:pt x="103162" y="68770"/>
                </a:lnTo>
                <a:lnTo>
                  <a:pt x="103162" y="103060"/>
                </a:lnTo>
                <a:lnTo>
                  <a:pt x="68770" y="103060"/>
                </a:lnTo>
                <a:lnTo>
                  <a:pt x="68770" y="68770"/>
                </a:lnTo>
                <a:lnTo>
                  <a:pt x="103162" y="68770"/>
                </a:lnTo>
                <a:lnTo>
                  <a:pt x="103162" y="34480"/>
                </a:lnTo>
                <a:lnTo>
                  <a:pt x="0" y="34480"/>
                </a:lnTo>
                <a:lnTo>
                  <a:pt x="0" y="68770"/>
                </a:lnTo>
                <a:lnTo>
                  <a:pt x="34378" y="68770"/>
                </a:lnTo>
                <a:lnTo>
                  <a:pt x="34378" y="103060"/>
                </a:lnTo>
                <a:lnTo>
                  <a:pt x="34378" y="137350"/>
                </a:lnTo>
                <a:lnTo>
                  <a:pt x="137541" y="137350"/>
                </a:lnTo>
                <a:lnTo>
                  <a:pt x="137541" y="103060"/>
                </a:lnTo>
                <a:lnTo>
                  <a:pt x="137541" y="68770"/>
                </a:lnTo>
                <a:lnTo>
                  <a:pt x="137541" y="3448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46896" y="1647295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53221" y="16472940"/>
            <a:ext cx="241300" cy="206375"/>
          </a:xfrm>
          <a:custGeom>
            <a:avLst/>
            <a:gdLst/>
            <a:ahLst/>
            <a:cxnLst/>
            <a:rect l="l" t="t" r="r" b="b"/>
            <a:pathLst>
              <a:path w="241300" h="20637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  <a:path w="241300" h="206375">
                <a:moveTo>
                  <a:pt x="240690" y="68783"/>
                </a:moveTo>
                <a:lnTo>
                  <a:pt x="206311" y="68783"/>
                </a:lnTo>
                <a:lnTo>
                  <a:pt x="206311" y="34391"/>
                </a:lnTo>
                <a:lnTo>
                  <a:pt x="171919" y="34391"/>
                </a:lnTo>
                <a:lnTo>
                  <a:pt x="171919" y="68783"/>
                </a:lnTo>
                <a:lnTo>
                  <a:pt x="103149" y="68783"/>
                </a:lnTo>
                <a:lnTo>
                  <a:pt x="103149" y="34391"/>
                </a:lnTo>
                <a:lnTo>
                  <a:pt x="68757" y="34391"/>
                </a:lnTo>
                <a:lnTo>
                  <a:pt x="68757" y="103174"/>
                </a:lnTo>
                <a:lnTo>
                  <a:pt x="103149" y="103174"/>
                </a:lnTo>
                <a:lnTo>
                  <a:pt x="103149" y="137553"/>
                </a:lnTo>
                <a:lnTo>
                  <a:pt x="137528" y="137553"/>
                </a:lnTo>
                <a:lnTo>
                  <a:pt x="137528" y="206324"/>
                </a:lnTo>
                <a:lnTo>
                  <a:pt x="206311" y="206324"/>
                </a:lnTo>
                <a:lnTo>
                  <a:pt x="206311" y="137553"/>
                </a:lnTo>
                <a:lnTo>
                  <a:pt x="171919" y="137553"/>
                </a:lnTo>
                <a:lnTo>
                  <a:pt x="171919" y="103174"/>
                </a:lnTo>
                <a:lnTo>
                  <a:pt x="206311" y="103174"/>
                </a:lnTo>
                <a:lnTo>
                  <a:pt x="206311" y="137553"/>
                </a:lnTo>
                <a:lnTo>
                  <a:pt x="240690" y="137553"/>
                </a:lnTo>
                <a:lnTo>
                  <a:pt x="240690" y="6878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606207" y="16541714"/>
            <a:ext cx="69215" cy="34925"/>
          </a:xfrm>
          <a:custGeom>
            <a:avLst/>
            <a:gdLst/>
            <a:ahLst/>
            <a:cxnLst/>
            <a:rect l="l" t="t" r="r" b="b"/>
            <a:pathLst>
              <a:path w="69215" h="34925">
                <a:moveTo>
                  <a:pt x="68770" y="0"/>
                </a:moveTo>
                <a:lnTo>
                  <a:pt x="0" y="0"/>
                </a:lnTo>
                <a:lnTo>
                  <a:pt x="0" y="34391"/>
                </a:lnTo>
                <a:lnTo>
                  <a:pt x="68770" y="34391"/>
                </a:lnTo>
                <a:lnTo>
                  <a:pt x="6877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43747" y="16541714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37435" y="16060495"/>
            <a:ext cx="412750" cy="550545"/>
          </a:xfrm>
          <a:custGeom>
            <a:avLst/>
            <a:gdLst/>
            <a:ahLst/>
            <a:cxnLst/>
            <a:rect l="l" t="t" r="r" b="b"/>
            <a:pathLst>
              <a:path w="412750" h="550544">
                <a:moveTo>
                  <a:pt x="68770" y="515607"/>
                </a:moveTo>
                <a:lnTo>
                  <a:pt x="34378" y="515607"/>
                </a:lnTo>
                <a:lnTo>
                  <a:pt x="34378" y="549998"/>
                </a:lnTo>
                <a:lnTo>
                  <a:pt x="68770" y="549998"/>
                </a:lnTo>
                <a:lnTo>
                  <a:pt x="68770" y="515607"/>
                </a:lnTo>
                <a:close/>
              </a:path>
              <a:path w="412750" h="550544">
                <a:moveTo>
                  <a:pt x="206311" y="378079"/>
                </a:moveTo>
                <a:lnTo>
                  <a:pt x="171932" y="378079"/>
                </a:lnTo>
                <a:lnTo>
                  <a:pt x="171932" y="344170"/>
                </a:lnTo>
                <a:lnTo>
                  <a:pt x="171932" y="309880"/>
                </a:lnTo>
                <a:lnTo>
                  <a:pt x="137541" y="309880"/>
                </a:lnTo>
                <a:lnTo>
                  <a:pt x="137541" y="344170"/>
                </a:lnTo>
                <a:lnTo>
                  <a:pt x="103149" y="344170"/>
                </a:lnTo>
                <a:lnTo>
                  <a:pt x="103149" y="378460"/>
                </a:lnTo>
                <a:lnTo>
                  <a:pt x="137541" y="378460"/>
                </a:lnTo>
                <a:lnTo>
                  <a:pt x="137541" y="412457"/>
                </a:lnTo>
                <a:lnTo>
                  <a:pt x="68770" y="412457"/>
                </a:lnTo>
                <a:lnTo>
                  <a:pt x="68770" y="446849"/>
                </a:lnTo>
                <a:lnTo>
                  <a:pt x="34378" y="446849"/>
                </a:lnTo>
                <a:lnTo>
                  <a:pt x="34378" y="481228"/>
                </a:lnTo>
                <a:lnTo>
                  <a:pt x="103149" y="481228"/>
                </a:lnTo>
                <a:lnTo>
                  <a:pt x="103149" y="446849"/>
                </a:lnTo>
                <a:lnTo>
                  <a:pt x="171932" y="446849"/>
                </a:lnTo>
                <a:lnTo>
                  <a:pt x="171932" y="412457"/>
                </a:lnTo>
                <a:lnTo>
                  <a:pt x="206311" y="412457"/>
                </a:lnTo>
                <a:lnTo>
                  <a:pt x="206311" y="378079"/>
                </a:lnTo>
                <a:close/>
              </a:path>
              <a:path w="412750" h="550544">
                <a:moveTo>
                  <a:pt x="275082" y="309308"/>
                </a:moveTo>
                <a:lnTo>
                  <a:pt x="240703" y="309308"/>
                </a:lnTo>
                <a:lnTo>
                  <a:pt x="240703" y="274916"/>
                </a:lnTo>
                <a:lnTo>
                  <a:pt x="0" y="274916"/>
                </a:lnTo>
                <a:lnTo>
                  <a:pt x="0" y="309308"/>
                </a:lnTo>
                <a:lnTo>
                  <a:pt x="206311" y="309308"/>
                </a:lnTo>
                <a:lnTo>
                  <a:pt x="206311" y="343687"/>
                </a:lnTo>
                <a:lnTo>
                  <a:pt x="275082" y="343687"/>
                </a:lnTo>
                <a:lnTo>
                  <a:pt x="275082" y="309308"/>
                </a:lnTo>
                <a:close/>
              </a:path>
              <a:path w="412750" h="550544">
                <a:moveTo>
                  <a:pt x="309473" y="378079"/>
                </a:moveTo>
                <a:lnTo>
                  <a:pt x="240703" y="378079"/>
                </a:lnTo>
                <a:lnTo>
                  <a:pt x="240703" y="412457"/>
                </a:lnTo>
                <a:lnTo>
                  <a:pt x="309473" y="412457"/>
                </a:lnTo>
                <a:lnTo>
                  <a:pt x="309473" y="378079"/>
                </a:lnTo>
                <a:close/>
              </a:path>
              <a:path w="412750" h="550544">
                <a:moveTo>
                  <a:pt x="309473" y="137375"/>
                </a:moveTo>
                <a:lnTo>
                  <a:pt x="171932" y="137375"/>
                </a:lnTo>
                <a:lnTo>
                  <a:pt x="171932" y="171767"/>
                </a:lnTo>
                <a:lnTo>
                  <a:pt x="240703" y="171767"/>
                </a:lnTo>
                <a:lnTo>
                  <a:pt x="240703" y="240030"/>
                </a:lnTo>
                <a:lnTo>
                  <a:pt x="206311" y="240030"/>
                </a:lnTo>
                <a:lnTo>
                  <a:pt x="206311" y="274320"/>
                </a:lnTo>
                <a:lnTo>
                  <a:pt x="275082" y="274320"/>
                </a:lnTo>
                <a:lnTo>
                  <a:pt x="275082" y="240030"/>
                </a:lnTo>
                <a:lnTo>
                  <a:pt x="275082" y="171767"/>
                </a:lnTo>
                <a:lnTo>
                  <a:pt x="309473" y="171767"/>
                </a:lnTo>
                <a:lnTo>
                  <a:pt x="309473" y="137375"/>
                </a:lnTo>
                <a:close/>
              </a:path>
              <a:path w="412750" h="550544">
                <a:moveTo>
                  <a:pt x="343852" y="481228"/>
                </a:moveTo>
                <a:lnTo>
                  <a:pt x="275082" y="481228"/>
                </a:lnTo>
                <a:lnTo>
                  <a:pt x="275082" y="447040"/>
                </a:lnTo>
                <a:lnTo>
                  <a:pt x="275082" y="412750"/>
                </a:lnTo>
                <a:lnTo>
                  <a:pt x="206311" y="412750"/>
                </a:lnTo>
                <a:lnTo>
                  <a:pt x="206311" y="447040"/>
                </a:lnTo>
                <a:lnTo>
                  <a:pt x="137541" y="447040"/>
                </a:lnTo>
                <a:lnTo>
                  <a:pt x="137541" y="481330"/>
                </a:lnTo>
                <a:lnTo>
                  <a:pt x="275082" y="481330"/>
                </a:lnTo>
                <a:lnTo>
                  <a:pt x="275082" y="515620"/>
                </a:lnTo>
                <a:lnTo>
                  <a:pt x="240690" y="515620"/>
                </a:lnTo>
                <a:lnTo>
                  <a:pt x="240690" y="549998"/>
                </a:lnTo>
                <a:lnTo>
                  <a:pt x="309473" y="549998"/>
                </a:lnTo>
                <a:lnTo>
                  <a:pt x="309473" y="515620"/>
                </a:lnTo>
                <a:lnTo>
                  <a:pt x="343852" y="515620"/>
                </a:lnTo>
                <a:lnTo>
                  <a:pt x="343852" y="481228"/>
                </a:lnTo>
                <a:close/>
              </a:path>
              <a:path w="412750" h="550544">
                <a:moveTo>
                  <a:pt x="412623" y="0"/>
                </a:moveTo>
                <a:lnTo>
                  <a:pt x="343852" y="0"/>
                </a:lnTo>
                <a:lnTo>
                  <a:pt x="343852" y="34290"/>
                </a:lnTo>
                <a:lnTo>
                  <a:pt x="343852" y="68580"/>
                </a:lnTo>
                <a:lnTo>
                  <a:pt x="309473" y="68580"/>
                </a:lnTo>
                <a:lnTo>
                  <a:pt x="309473" y="102870"/>
                </a:lnTo>
                <a:lnTo>
                  <a:pt x="275082" y="102870"/>
                </a:lnTo>
                <a:lnTo>
                  <a:pt x="275082" y="34290"/>
                </a:lnTo>
                <a:lnTo>
                  <a:pt x="206311" y="34290"/>
                </a:lnTo>
                <a:lnTo>
                  <a:pt x="206311" y="0"/>
                </a:lnTo>
                <a:lnTo>
                  <a:pt x="171932" y="0"/>
                </a:lnTo>
                <a:lnTo>
                  <a:pt x="171932" y="34290"/>
                </a:lnTo>
                <a:lnTo>
                  <a:pt x="171932" y="102870"/>
                </a:lnTo>
                <a:lnTo>
                  <a:pt x="240703" y="102870"/>
                </a:lnTo>
                <a:lnTo>
                  <a:pt x="240703" y="137160"/>
                </a:lnTo>
                <a:lnTo>
                  <a:pt x="378244" y="137160"/>
                </a:lnTo>
                <a:lnTo>
                  <a:pt x="378244" y="102870"/>
                </a:lnTo>
                <a:lnTo>
                  <a:pt x="378244" y="68580"/>
                </a:lnTo>
                <a:lnTo>
                  <a:pt x="378244" y="34290"/>
                </a:lnTo>
                <a:lnTo>
                  <a:pt x="412623" y="34290"/>
                </a:lnTo>
                <a:lnTo>
                  <a:pt x="41262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3221" y="1678241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78" y="0"/>
                </a:moveTo>
                <a:lnTo>
                  <a:pt x="0" y="0"/>
                </a:lnTo>
                <a:lnTo>
                  <a:pt x="0" y="34391"/>
                </a:lnTo>
                <a:lnTo>
                  <a:pt x="34378" y="34391"/>
                </a:lnTo>
                <a:lnTo>
                  <a:pt x="34378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46909" y="16266235"/>
            <a:ext cx="309880" cy="515620"/>
          </a:xfrm>
          <a:custGeom>
            <a:avLst/>
            <a:gdLst/>
            <a:ahLst/>
            <a:cxnLst/>
            <a:rect l="l" t="t" r="r" b="b"/>
            <a:pathLst>
              <a:path w="309879" h="515619">
                <a:moveTo>
                  <a:pt x="309473" y="344170"/>
                </a:moveTo>
                <a:lnTo>
                  <a:pt x="275082" y="344170"/>
                </a:lnTo>
                <a:lnTo>
                  <a:pt x="275082" y="378460"/>
                </a:lnTo>
                <a:lnTo>
                  <a:pt x="275082" y="481330"/>
                </a:lnTo>
                <a:lnTo>
                  <a:pt x="171919" y="481330"/>
                </a:lnTo>
                <a:lnTo>
                  <a:pt x="171919" y="447040"/>
                </a:lnTo>
                <a:lnTo>
                  <a:pt x="171919" y="378460"/>
                </a:lnTo>
                <a:lnTo>
                  <a:pt x="275082" y="378460"/>
                </a:lnTo>
                <a:lnTo>
                  <a:pt x="275082" y="344170"/>
                </a:lnTo>
                <a:lnTo>
                  <a:pt x="275082" y="309880"/>
                </a:lnTo>
                <a:lnTo>
                  <a:pt x="240690" y="309880"/>
                </a:lnTo>
                <a:lnTo>
                  <a:pt x="240690" y="344170"/>
                </a:lnTo>
                <a:lnTo>
                  <a:pt x="206311" y="344170"/>
                </a:lnTo>
                <a:lnTo>
                  <a:pt x="206311" y="309880"/>
                </a:lnTo>
                <a:lnTo>
                  <a:pt x="240690" y="309880"/>
                </a:lnTo>
                <a:lnTo>
                  <a:pt x="240690" y="275488"/>
                </a:lnTo>
                <a:lnTo>
                  <a:pt x="206311" y="275488"/>
                </a:lnTo>
                <a:lnTo>
                  <a:pt x="206311" y="241109"/>
                </a:lnTo>
                <a:lnTo>
                  <a:pt x="137541" y="241109"/>
                </a:lnTo>
                <a:lnTo>
                  <a:pt x="137541" y="207010"/>
                </a:lnTo>
                <a:lnTo>
                  <a:pt x="171919" y="207010"/>
                </a:lnTo>
                <a:lnTo>
                  <a:pt x="171919" y="172720"/>
                </a:lnTo>
                <a:lnTo>
                  <a:pt x="137541" y="172720"/>
                </a:lnTo>
                <a:lnTo>
                  <a:pt x="137541" y="138430"/>
                </a:lnTo>
                <a:lnTo>
                  <a:pt x="137541" y="104140"/>
                </a:lnTo>
                <a:lnTo>
                  <a:pt x="34378" y="104140"/>
                </a:lnTo>
                <a:lnTo>
                  <a:pt x="34378" y="68580"/>
                </a:lnTo>
                <a:lnTo>
                  <a:pt x="68770" y="68580"/>
                </a:lnTo>
                <a:lnTo>
                  <a:pt x="68770" y="34290"/>
                </a:lnTo>
                <a:lnTo>
                  <a:pt x="34378" y="34290"/>
                </a:lnTo>
                <a:lnTo>
                  <a:pt x="34378" y="0"/>
                </a:lnTo>
                <a:lnTo>
                  <a:pt x="0" y="0"/>
                </a:lnTo>
                <a:lnTo>
                  <a:pt x="0" y="34290"/>
                </a:lnTo>
                <a:lnTo>
                  <a:pt x="0" y="68580"/>
                </a:lnTo>
                <a:lnTo>
                  <a:pt x="0" y="104140"/>
                </a:lnTo>
                <a:lnTo>
                  <a:pt x="0" y="138430"/>
                </a:lnTo>
                <a:lnTo>
                  <a:pt x="34378" y="138430"/>
                </a:lnTo>
                <a:lnTo>
                  <a:pt x="34378" y="172339"/>
                </a:lnTo>
                <a:lnTo>
                  <a:pt x="68770" y="172339"/>
                </a:lnTo>
                <a:lnTo>
                  <a:pt x="68770" y="138430"/>
                </a:lnTo>
                <a:lnTo>
                  <a:pt x="103149" y="138430"/>
                </a:lnTo>
                <a:lnTo>
                  <a:pt x="103149" y="172720"/>
                </a:lnTo>
                <a:lnTo>
                  <a:pt x="103149" y="207010"/>
                </a:lnTo>
                <a:lnTo>
                  <a:pt x="103149" y="241109"/>
                </a:lnTo>
                <a:lnTo>
                  <a:pt x="34378" y="241109"/>
                </a:lnTo>
                <a:lnTo>
                  <a:pt x="34378" y="275488"/>
                </a:lnTo>
                <a:lnTo>
                  <a:pt x="68770" y="275488"/>
                </a:lnTo>
                <a:lnTo>
                  <a:pt x="68770" y="309880"/>
                </a:lnTo>
                <a:lnTo>
                  <a:pt x="137541" y="309880"/>
                </a:lnTo>
                <a:lnTo>
                  <a:pt x="137541" y="275488"/>
                </a:lnTo>
                <a:lnTo>
                  <a:pt x="171919" y="275488"/>
                </a:lnTo>
                <a:lnTo>
                  <a:pt x="171919" y="309880"/>
                </a:lnTo>
                <a:lnTo>
                  <a:pt x="137541" y="309880"/>
                </a:lnTo>
                <a:lnTo>
                  <a:pt x="137541" y="344170"/>
                </a:lnTo>
                <a:lnTo>
                  <a:pt x="103149" y="344170"/>
                </a:lnTo>
                <a:lnTo>
                  <a:pt x="103149" y="378460"/>
                </a:lnTo>
                <a:lnTo>
                  <a:pt x="137541" y="378460"/>
                </a:lnTo>
                <a:lnTo>
                  <a:pt x="137541" y="447040"/>
                </a:lnTo>
                <a:lnTo>
                  <a:pt x="103149" y="447040"/>
                </a:lnTo>
                <a:lnTo>
                  <a:pt x="103149" y="378650"/>
                </a:lnTo>
                <a:lnTo>
                  <a:pt x="68770" y="378650"/>
                </a:lnTo>
                <a:lnTo>
                  <a:pt x="68770" y="447040"/>
                </a:lnTo>
                <a:lnTo>
                  <a:pt x="0" y="447040"/>
                </a:lnTo>
                <a:lnTo>
                  <a:pt x="0" y="481330"/>
                </a:lnTo>
                <a:lnTo>
                  <a:pt x="0" y="515620"/>
                </a:lnTo>
                <a:lnTo>
                  <a:pt x="34378" y="515620"/>
                </a:lnTo>
                <a:lnTo>
                  <a:pt x="34378" y="481330"/>
                </a:lnTo>
                <a:lnTo>
                  <a:pt x="103149" y="481330"/>
                </a:lnTo>
                <a:lnTo>
                  <a:pt x="103149" y="515620"/>
                </a:lnTo>
                <a:lnTo>
                  <a:pt x="309473" y="515620"/>
                </a:lnTo>
                <a:lnTo>
                  <a:pt x="309473" y="481330"/>
                </a:lnTo>
                <a:lnTo>
                  <a:pt x="309473" y="378460"/>
                </a:lnTo>
                <a:lnTo>
                  <a:pt x="309473" y="34417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37435" y="1661048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81288" y="1661048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06206" y="16610685"/>
            <a:ext cx="275590" cy="205740"/>
          </a:xfrm>
          <a:custGeom>
            <a:avLst/>
            <a:gdLst/>
            <a:ahLst/>
            <a:cxnLst/>
            <a:rect l="l" t="t" r="r" b="b"/>
            <a:pathLst>
              <a:path w="275590" h="205740">
                <a:moveTo>
                  <a:pt x="275082" y="34290"/>
                </a:moveTo>
                <a:lnTo>
                  <a:pt x="206311" y="34290"/>
                </a:lnTo>
                <a:lnTo>
                  <a:pt x="206311" y="68580"/>
                </a:lnTo>
                <a:lnTo>
                  <a:pt x="137541" y="68580"/>
                </a:lnTo>
                <a:lnTo>
                  <a:pt x="137541" y="34290"/>
                </a:lnTo>
                <a:lnTo>
                  <a:pt x="171919" y="34290"/>
                </a:lnTo>
                <a:lnTo>
                  <a:pt x="171919" y="0"/>
                </a:lnTo>
                <a:lnTo>
                  <a:pt x="0" y="0"/>
                </a:lnTo>
                <a:lnTo>
                  <a:pt x="0" y="34290"/>
                </a:lnTo>
                <a:lnTo>
                  <a:pt x="103149" y="34290"/>
                </a:lnTo>
                <a:lnTo>
                  <a:pt x="103149" y="68580"/>
                </a:lnTo>
                <a:lnTo>
                  <a:pt x="103149" y="102870"/>
                </a:lnTo>
                <a:lnTo>
                  <a:pt x="103149" y="171450"/>
                </a:lnTo>
                <a:lnTo>
                  <a:pt x="103149" y="205740"/>
                </a:lnTo>
                <a:lnTo>
                  <a:pt x="137541" y="205740"/>
                </a:lnTo>
                <a:lnTo>
                  <a:pt x="137541" y="171450"/>
                </a:lnTo>
                <a:lnTo>
                  <a:pt x="137541" y="102870"/>
                </a:lnTo>
                <a:lnTo>
                  <a:pt x="171919" y="102870"/>
                </a:lnTo>
                <a:lnTo>
                  <a:pt x="171919" y="171450"/>
                </a:lnTo>
                <a:lnTo>
                  <a:pt x="206311" y="171450"/>
                </a:lnTo>
                <a:lnTo>
                  <a:pt x="206311" y="102870"/>
                </a:lnTo>
                <a:lnTo>
                  <a:pt x="240690" y="102870"/>
                </a:lnTo>
                <a:lnTo>
                  <a:pt x="240690" y="68580"/>
                </a:lnTo>
                <a:lnTo>
                  <a:pt x="275082" y="68580"/>
                </a:lnTo>
                <a:lnTo>
                  <a:pt x="275082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53220" y="1667925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59531" y="1667926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56378" y="16885575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78" y="0"/>
                </a:moveTo>
                <a:lnTo>
                  <a:pt x="0" y="0"/>
                </a:lnTo>
                <a:lnTo>
                  <a:pt x="0" y="34391"/>
                </a:lnTo>
                <a:lnTo>
                  <a:pt x="34378" y="34391"/>
                </a:lnTo>
                <a:lnTo>
                  <a:pt x="34378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87599" y="16713745"/>
            <a:ext cx="206375" cy="205740"/>
          </a:xfrm>
          <a:custGeom>
            <a:avLst/>
            <a:gdLst/>
            <a:ahLst/>
            <a:cxnLst/>
            <a:rect l="l" t="t" r="r" b="b"/>
            <a:pathLst>
              <a:path w="206375" h="205740">
                <a:moveTo>
                  <a:pt x="206311" y="34290"/>
                </a:moveTo>
                <a:lnTo>
                  <a:pt x="171932" y="34290"/>
                </a:lnTo>
                <a:lnTo>
                  <a:pt x="171932" y="0"/>
                </a:lnTo>
                <a:lnTo>
                  <a:pt x="137541" y="0"/>
                </a:lnTo>
                <a:lnTo>
                  <a:pt x="137541" y="34290"/>
                </a:lnTo>
                <a:lnTo>
                  <a:pt x="137541" y="102870"/>
                </a:lnTo>
                <a:lnTo>
                  <a:pt x="34378" y="102870"/>
                </a:lnTo>
                <a:lnTo>
                  <a:pt x="34378" y="137160"/>
                </a:lnTo>
                <a:lnTo>
                  <a:pt x="0" y="137160"/>
                </a:lnTo>
                <a:lnTo>
                  <a:pt x="0" y="171450"/>
                </a:lnTo>
                <a:lnTo>
                  <a:pt x="68757" y="171450"/>
                </a:lnTo>
                <a:lnTo>
                  <a:pt x="68757" y="137160"/>
                </a:lnTo>
                <a:lnTo>
                  <a:pt x="103149" y="137160"/>
                </a:lnTo>
                <a:lnTo>
                  <a:pt x="103149" y="171450"/>
                </a:lnTo>
                <a:lnTo>
                  <a:pt x="171932" y="171450"/>
                </a:lnTo>
                <a:lnTo>
                  <a:pt x="171932" y="205740"/>
                </a:lnTo>
                <a:lnTo>
                  <a:pt x="206311" y="205740"/>
                </a:lnTo>
                <a:lnTo>
                  <a:pt x="206311" y="171450"/>
                </a:lnTo>
                <a:lnTo>
                  <a:pt x="206311" y="137160"/>
                </a:lnTo>
                <a:lnTo>
                  <a:pt x="206311" y="102870"/>
                </a:lnTo>
                <a:lnTo>
                  <a:pt x="206311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46900" y="16782419"/>
            <a:ext cx="103505" cy="69215"/>
          </a:xfrm>
          <a:custGeom>
            <a:avLst/>
            <a:gdLst/>
            <a:ahLst/>
            <a:cxnLst/>
            <a:rect l="l" t="t" r="r" b="b"/>
            <a:pathLst>
              <a:path w="103504" h="69215">
                <a:moveTo>
                  <a:pt x="103162" y="0"/>
                </a:moveTo>
                <a:lnTo>
                  <a:pt x="34391" y="0"/>
                </a:lnTo>
                <a:lnTo>
                  <a:pt x="34391" y="34391"/>
                </a:lnTo>
                <a:lnTo>
                  <a:pt x="0" y="34391"/>
                </a:lnTo>
                <a:lnTo>
                  <a:pt x="0" y="68770"/>
                </a:lnTo>
                <a:lnTo>
                  <a:pt x="68783" y="68770"/>
                </a:lnTo>
                <a:lnTo>
                  <a:pt x="68783" y="34391"/>
                </a:lnTo>
                <a:lnTo>
                  <a:pt x="103162" y="34391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18828" y="16816806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09367" y="16885577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46896" y="16851197"/>
            <a:ext cx="206375" cy="69215"/>
          </a:xfrm>
          <a:custGeom>
            <a:avLst/>
            <a:gdLst/>
            <a:ahLst/>
            <a:cxnLst/>
            <a:rect l="l" t="t" r="r" b="b"/>
            <a:pathLst>
              <a:path w="206375" h="69215">
                <a:moveTo>
                  <a:pt x="137553" y="0"/>
                </a:moveTo>
                <a:lnTo>
                  <a:pt x="68783" y="0"/>
                </a:lnTo>
                <a:lnTo>
                  <a:pt x="68783" y="34391"/>
                </a:lnTo>
                <a:lnTo>
                  <a:pt x="0" y="34391"/>
                </a:lnTo>
                <a:lnTo>
                  <a:pt x="0" y="68783"/>
                </a:lnTo>
                <a:lnTo>
                  <a:pt x="103162" y="68783"/>
                </a:lnTo>
                <a:lnTo>
                  <a:pt x="103162" y="34391"/>
                </a:lnTo>
                <a:lnTo>
                  <a:pt x="137553" y="34391"/>
                </a:lnTo>
                <a:lnTo>
                  <a:pt x="137553" y="0"/>
                </a:lnTo>
                <a:close/>
              </a:path>
              <a:path w="206375" h="69215">
                <a:moveTo>
                  <a:pt x="206324" y="34391"/>
                </a:moveTo>
                <a:lnTo>
                  <a:pt x="137553" y="34391"/>
                </a:lnTo>
                <a:lnTo>
                  <a:pt x="137553" y="68783"/>
                </a:lnTo>
                <a:lnTo>
                  <a:pt x="206324" y="68783"/>
                </a:lnTo>
                <a:lnTo>
                  <a:pt x="206324" y="3439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34273" y="16060329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53207" y="16060329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434273" y="16679264"/>
            <a:ext cx="241300" cy="241300"/>
          </a:xfrm>
          <a:custGeom>
            <a:avLst/>
            <a:gdLst/>
            <a:ahLst/>
            <a:cxnLst/>
            <a:rect l="l" t="t" r="r" b="b"/>
            <a:pathLst>
              <a:path w="241300" h="241300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03043" y="16129088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21991" y="16129088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03043" y="16748035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103162" y="0"/>
                </a:moveTo>
                <a:lnTo>
                  <a:pt x="0" y="0"/>
                </a:lnTo>
                <a:lnTo>
                  <a:pt x="0" y="103162"/>
                </a:lnTo>
                <a:lnTo>
                  <a:pt x="103162" y="103162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008015" y="6196265"/>
            <a:ext cx="7755255" cy="6163310"/>
            <a:chOff x="1008015" y="6196265"/>
            <a:chExt cx="7755255" cy="6163310"/>
          </a:xfrm>
        </p:grpSpPr>
        <p:sp>
          <p:nvSpPr>
            <p:cNvPr id="36" name="object 36"/>
            <p:cNvSpPr/>
            <p:nvPr/>
          </p:nvSpPr>
          <p:spPr>
            <a:xfrm>
              <a:off x="1008875" y="6196265"/>
              <a:ext cx="7754620" cy="6163310"/>
            </a:xfrm>
            <a:custGeom>
              <a:avLst/>
              <a:gdLst/>
              <a:ahLst/>
              <a:cxnLst/>
              <a:rect l="l" t="t" r="r" b="b"/>
              <a:pathLst>
                <a:path w="7754620" h="6163309">
                  <a:moveTo>
                    <a:pt x="7754111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54111" y="6163056"/>
                  </a:lnTo>
                  <a:lnTo>
                    <a:pt x="7754111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C7D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309813" y="12423464"/>
            <a:ext cx="412242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60" dirty="0">
                <a:solidFill>
                  <a:srgbClr val="1D1D1B"/>
                </a:solidFill>
                <a:latin typeface="Trebuchet MS"/>
                <a:cs typeface="Trebuchet MS"/>
              </a:rPr>
              <a:t>ερωδιός  </a:t>
            </a:r>
            <a:r>
              <a:rPr sz="3600" b="1" i="1" spc="-210" dirty="0">
                <a:solidFill>
                  <a:srgbClr val="1D1D1B"/>
                </a:solidFill>
                <a:latin typeface="Trebuchet MS"/>
                <a:cs typeface="Trebuchet MS"/>
              </a:rPr>
              <a:t>καθρεφτίζει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στο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νερό 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όμορφο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πτηνό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42" name="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44" name="object 44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4173805" y="15177329"/>
            <a:ext cx="2662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169832" y="15177329"/>
            <a:ext cx="1389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35" dirty="0">
                <a:solidFill>
                  <a:srgbClr val="1D1D1B"/>
                </a:solidFill>
                <a:latin typeface="Arial"/>
                <a:cs typeface="Arial"/>
              </a:rPr>
              <a:t>ΠΕΡΙΠΛΟΥΣ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348699" y="13739003"/>
            <a:ext cx="5554980" cy="324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endParaRPr sz="1900">
              <a:latin typeface="Arial Black"/>
              <a:cs typeface="Arial Black"/>
            </a:endParaRPr>
          </a:p>
          <a:p>
            <a:pPr marL="60960" marR="91440">
              <a:lnSpc>
                <a:spcPct val="100000"/>
              </a:lnSpc>
            </a:pP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04" baseline="32828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650" spc="-97" baseline="32828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650" spc="217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Ηράκλ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ας  </a:t>
            </a:r>
            <a:r>
              <a:rPr sz="1900" i="1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25" dirty="0">
                <a:solidFill>
                  <a:srgbClr val="1D1D1B"/>
                </a:solidFill>
                <a:latin typeface="Arial"/>
                <a:cs typeface="Arial"/>
              </a:rPr>
              <a:t>Δήμητρα 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-11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-170" dirty="0">
                <a:solidFill>
                  <a:srgbClr val="1D1D1B"/>
                </a:solidFill>
                <a:latin typeface="Arial"/>
                <a:cs typeface="Arial"/>
              </a:rPr>
              <a:t>ώ</a:t>
            </a:r>
            <a:r>
              <a:rPr sz="1900" i="1" spc="25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-80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10" dirty="0">
                <a:solidFill>
                  <a:srgbClr val="1D1D1B"/>
                </a:solidFill>
                <a:latin typeface="Arial"/>
                <a:cs typeface="Arial"/>
              </a:rPr>
              <a:t>ο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5" dirty="0">
                <a:solidFill>
                  <a:srgbClr val="1D1D1B"/>
                </a:solidFill>
                <a:latin typeface="Arial"/>
                <a:cs typeface="Arial"/>
              </a:rPr>
              <a:t>,</a:t>
            </a:r>
            <a:r>
              <a:rPr sz="1900" i="1" spc="-10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00" dirty="0">
                <a:solidFill>
                  <a:srgbClr val="1D1D1B"/>
                </a:solidFill>
                <a:latin typeface="Arial"/>
                <a:cs typeface="Arial"/>
              </a:rPr>
              <a:t>Αικ</a:t>
            </a:r>
            <a:r>
              <a:rPr sz="1900" i="1" spc="114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26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ερ</a:t>
            </a:r>
            <a:r>
              <a:rPr sz="1900" i="1" spc="7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29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5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-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2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)</a:t>
            </a:r>
            <a:r>
              <a:rPr sz="1900" i="1" spc="-10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6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α 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1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τα</a:t>
            </a:r>
            <a:r>
              <a:rPr sz="1900" spc="-18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ή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3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ακί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345" dirty="0">
                <a:solidFill>
                  <a:srgbClr val="1D1D1B"/>
                </a:solidFill>
                <a:latin typeface="Arial Black"/>
                <a:cs typeface="Arial Black"/>
              </a:rPr>
              <a:t>ω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3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αρακτηρ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7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ά 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είδη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βιοποικιλότητας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0" dirty="0">
                <a:solidFill>
                  <a:srgbClr val="1D1D1B"/>
                </a:solidFill>
                <a:latin typeface="Arial Black"/>
                <a:cs typeface="Arial Black"/>
              </a:rPr>
              <a:t>που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απαντώνται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στην </a:t>
            </a:r>
            <a:r>
              <a:rPr sz="1900" spc="-6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περιοχή.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59545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1890081" y="1073869"/>
            <a:ext cx="6109970" cy="1593215"/>
          </a:xfrm>
          <a:custGeom>
            <a:avLst/>
            <a:gdLst/>
            <a:ahLst/>
            <a:cxnLst/>
            <a:rect l="l" t="t" r="r" b="b"/>
            <a:pathLst>
              <a:path w="6109969" h="1593214">
                <a:moveTo>
                  <a:pt x="6109881" y="0"/>
                </a:moveTo>
                <a:lnTo>
                  <a:pt x="568794" y="0"/>
                </a:lnTo>
                <a:lnTo>
                  <a:pt x="519717" y="2087"/>
                </a:lnTo>
                <a:lnTo>
                  <a:pt x="471799" y="8237"/>
                </a:lnTo>
                <a:lnTo>
                  <a:pt x="425210" y="18278"/>
                </a:lnTo>
                <a:lnTo>
                  <a:pt x="380123" y="32039"/>
                </a:lnTo>
                <a:lnTo>
                  <a:pt x="336707" y="49350"/>
                </a:lnTo>
                <a:lnTo>
                  <a:pt x="295133" y="70040"/>
                </a:lnTo>
                <a:lnTo>
                  <a:pt x="255572" y="93938"/>
                </a:lnTo>
                <a:lnTo>
                  <a:pt x="218195" y="120873"/>
                </a:lnTo>
                <a:lnTo>
                  <a:pt x="183172" y="150675"/>
                </a:lnTo>
                <a:lnTo>
                  <a:pt x="150674" y="183174"/>
                </a:lnTo>
                <a:lnTo>
                  <a:pt x="120872" y="218197"/>
                </a:lnTo>
                <a:lnTo>
                  <a:pt x="93937" y="255575"/>
                </a:lnTo>
                <a:lnTo>
                  <a:pt x="70039" y="295137"/>
                </a:lnTo>
                <a:lnTo>
                  <a:pt x="49350" y="336712"/>
                </a:lnTo>
                <a:lnTo>
                  <a:pt x="32039" y="380129"/>
                </a:lnTo>
                <a:lnTo>
                  <a:pt x="18278" y="425218"/>
                </a:lnTo>
                <a:lnTo>
                  <a:pt x="8237" y="471808"/>
                </a:lnTo>
                <a:lnTo>
                  <a:pt x="2087" y="519728"/>
                </a:lnTo>
                <a:lnTo>
                  <a:pt x="0" y="568807"/>
                </a:lnTo>
                <a:lnTo>
                  <a:pt x="0" y="1023848"/>
                </a:lnTo>
                <a:lnTo>
                  <a:pt x="2087" y="1072926"/>
                </a:lnTo>
                <a:lnTo>
                  <a:pt x="8237" y="1120844"/>
                </a:lnTo>
                <a:lnTo>
                  <a:pt x="18278" y="1167432"/>
                </a:lnTo>
                <a:lnTo>
                  <a:pt x="32039" y="1212520"/>
                </a:lnTo>
                <a:lnTo>
                  <a:pt x="49350" y="1255936"/>
                </a:lnTo>
                <a:lnTo>
                  <a:pt x="70039" y="1297510"/>
                </a:lnTo>
                <a:lnTo>
                  <a:pt x="93937" y="1337071"/>
                </a:lnTo>
                <a:lnTo>
                  <a:pt x="120872" y="1374448"/>
                </a:lnTo>
                <a:lnTo>
                  <a:pt x="150674" y="1409471"/>
                </a:lnTo>
                <a:lnTo>
                  <a:pt x="183172" y="1441969"/>
                </a:lnTo>
                <a:lnTo>
                  <a:pt x="218195" y="1471770"/>
                </a:lnTo>
                <a:lnTo>
                  <a:pt x="255572" y="1498705"/>
                </a:lnTo>
                <a:lnTo>
                  <a:pt x="295133" y="1522603"/>
                </a:lnTo>
                <a:lnTo>
                  <a:pt x="336707" y="1543293"/>
                </a:lnTo>
                <a:lnTo>
                  <a:pt x="380123" y="1560604"/>
                </a:lnTo>
                <a:lnTo>
                  <a:pt x="425210" y="1574365"/>
                </a:lnTo>
                <a:lnTo>
                  <a:pt x="471799" y="1584405"/>
                </a:lnTo>
                <a:lnTo>
                  <a:pt x="519717" y="1590555"/>
                </a:lnTo>
                <a:lnTo>
                  <a:pt x="568794" y="1592643"/>
                </a:lnTo>
                <a:lnTo>
                  <a:pt x="6109881" y="1592643"/>
                </a:lnTo>
                <a:lnTo>
                  <a:pt x="6109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12182202" y="1180110"/>
            <a:ext cx="475043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120" dirty="0"/>
              <a:t>Σταχτοτσικνιάς</a:t>
            </a:r>
          </a:p>
          <a:p>
            <a:pPr marL="1450975">
              <a:lnSpc>
                <a:spcPts val="4645"/>
              </a:lnSpc>
            </a:pPr>
            <a:r>
              <a:rPr sz="3950" b="0" i="1" spc="150" dirty="0">
                <a:latin typeface="Arial"/>
                <a:cs typeface="Arial"/>
              </a:rPr>
              <a:t>Ardea</a:t>
            </a:r>
            <a:r>
              <a:rPr sz="3950" b="0" i="1" spc="-130" dirty="0">
                <a:latin typeface="Arial"/>
                <a:cs typeface="Arial"/>
              </a:rPr>
              <a:t> </a:t>
            </a:r>
            <a:r>
              <a:rPr sz="3950" b="0" i="1" spc="75" dirty="0">
                <a:latin typeface="Arial"/>
                <a:cs typeface="Arial"/>
              </a:rPr>
              <a:t>cinerea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58" name="object 58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58397" y="1230275"/>
            <a:ext cx="15885454" cy="1354217"/>
          </a:xfrm>
        </p:spPr>
        <p:txBody>
          <a:bodyPr/>
          <a:lstStyle/>
          <a:p>
            <a:r>
              <a:rPr lang="el-GR" dirty="0" smtClean="0"/>
              <a:t> </a:t>
            </a:r>
            <a:r>
              <a:rPr lang="el-GR" sz="8800" dirty="0" smtClean="0">
                <a:solidFill>
                  <a:srgbClr val="C00000"/>
                </a:solidFill>
                <a:latin typeface="+mj-lt"/>
              </a:rPr>
              <a:t>Πινακίδες Βιοποικιλότητας</a:t>
            </a:r>
            <a:endParaRPr lang="el-GR" sz="8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00112" y="4140517"/>
            <a:ext cx="16202025" cy="83099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sz="6000" dirty="0" smtClean="0">
                <a:solidFill>
                  <a:srgbClr val="C00000"/>
                </a:solidFill>
              </a:rPr>
              <a:t>12 πινακίδες με 8 διαφορετικά θέματα</a:t>
            </a:r>
          </a:p>
          <a:p>
            <a:pPr>
              <a:buFont typeface="Wingdings" pitchFamily="2" charset="2"/>
              <a:buChar char="Ø"/>
            </a:pPr>
            <a:r>
              <a:rPr lang="el-GR" sz="6000" dirty="0" smtClean="0">
                <a:solidFill>
                  <a:srgbClr val="C00000"/>
                </a:solidFill>
              </a:rPr>
              <a:t>1 φωτογραφία ενός είδους της βιοποικιλότητας του Εθνικού Πάρκου Λίμνης Κερκίνης</a:t>
            </a:r>
          </a:p>
          <a:p>
            <a:pPr>
              <a:buFont typeface="Wingdings" pitchFamily="2" charset="2"/>
              <a:buChar char="Ø"/>
            </a:pPr>
            <a:r>
              <a:rPr lang="el-GR" sz="6000" dirty="0" smtClean="0">
                <a:solidFill>
                  <a:srgbClr val="C00000"/>
                </a:solidFill>
              </a:rPr>
              <a:t>1 σκίτσο εμπνευσμένο από τη φωτογραφία</a:t>
            </a:r>
          </a:p>
          <a:p>
            <a:pPr>
              <a:buFont typeface="Wingdings" pitchFamily="2" charset="2"/>
              <a:buChar char="Ø"/>
            </a:pPr>
            <a:r>
              <a:rPr lang="el-GR" sz="6000" dirty="0" smtClean="0">
                <a:solidFill>
                  <a:srgbClr val="C00000"/>
                </a:solidFill>
              </a:rPr>
              <a:t>1 ποίημα χαϊκού</a:t>
            </a:r>
          </a:p>
          <a:p>
            <a:pPr>
              <a:buFont typeface="Wingdings" pitchFamily="2" charset="2"/>
              <a:buChar char="Ø"/>
            </a:pPr>
            <a:r>
              <a:rPr lang="en-US" sz="6000" dirty="0" smtClean="0">
                <a:solidFill>
                  <a:srgbClr val="C00000"/>
                </a:solidFill>
              </a:rPr>
              <a:t>QR code </a:t>
            </a:r>
            <a:r>
              <a:rPr lang="el-GR" sz="6000" dirty="0" smtClean="0">
                <a:solidFill>
                  <a:srgbClr val="C00000"/>
                </a:solidFill>
              </a:rPr>
              <a:t>του Παραρτήματος Κερκίνης, του 2</a:t>
            </a:r>
            <a:r>
              <a:rPr lang="el-GR" sz="6000" baseline="30000" dirty="0" smtClean="0">
                <a:solidFill>
                  <a:srgbClr val="C00000"/>
                </a:solidFill>
              </a:rPr>
              <a:t>ου</a:t>
            </a:r>
            <a:r>
              <a:rPr lang="el-GR" sz="6000" dirty="0" smtClean="0">
                <a:solidFill>
                  <a:srgbClr val="C00000"/>
                </a:solidFill>
              </a:rPr>
              <a:t> Δημοτικού Ηράκλειας και της επιχείρησης του ιδιώτη στη βάρκα του οποίου θα τοποθετηθεί η πινακίδα</a:t>
            </a:r>
            <a:endParaRPr lang="el-GR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082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39561" y="12423464"/>
            <a:ext cx="3663315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110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145" dirty="0">
                <a:solidFill>
                  <a:srgbClr val="1D1D1B"/>
                </a:solidFill>
                <a:latin typeface="Trebuchet MS"/>
                <a:cs typeface="Trebuchet MS"/>
              </a:rPr>
              <a:t>ίδρα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κ</a:t>
            </a:r>
            <a:r>
              <a:rPr sz="3600" b="1" i="1" spc="-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95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9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27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νή </a:t>
            </a:r>
            <a:r>
              <a:rPr sz="3600" b="1" i="1" spc="-155" dirty="0">
                <a:solidFill>
                  <a:srgbClr val="1D1D1B"/>
                </a:solidFill>
                <a:latin typeface="Trebuchet MS"/>
                <a:cs typeface="Trebuchet MS"/>
              </a:rPr>
              <a:t>κο</a:t>
            </a:r>
            <a:r>
              <a:rPr sz="3600" b="1" i="1" spc="-225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μβήτρια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δε</a:t>
            </a:r>
            <a:r>
              <a:rPr sz="3600" b="1" i="1" spc="-165" dirty="0">
                <a:solidFill>
                  <a:srgbClr val="1D1D1B"/>
                </a:solidFill>
                <a:latin typeface="Trebuchet MS"/>
                <a:cs typeface="Trebuchet MS"/>
              </a:rPr>
              <a:t>ι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νή 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νύχτα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πε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ρ</a:t>
            </a:r>
            <a:r>
              <a:rPr sz="3600" b="1" i="1" spc="120" dirty="0">
                <a:solidFill>
                  <a:srgbClr val="1D1D1B"/>
                </a:solidFill>
                <a:latin typeface="Trebuchet MS"/>
                <a:cs typeface="Trebuchet MS"/>
              </a:rPr>
              <a:t>π</a:t>
            </a:r>
            <a:r>
              <a:rPr sz="3600" b="1" i="1" spc="-365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45" dirty="0">
                <a:solidFill>
                  <a:srgbClr val="1D1D1B"/>
                </a:solidFill>
                <a:latin typeface="Trebuchet MS"/>
                <a:cs typeface="Trebuchet MS"/>
              </a:rPr>
              <a:t>τεί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86807" y="11199117"/>
            <a:ext cx="1608848" cy="197431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5771724" y="11877330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71724" y="1223487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5771724" y="11877331"/>
            <a:ext cx="1117600" cy="1117600"/>
            <a:chOff x="15771724" y="11877331"/>
            <a:chExt cx="1117600" cy="1117600"/>
          </a:xfrm>
        </p:grpSpPr>
        <p:sp>
          <p:nvSpPr>
            <p:cNvPr id="14" name="object 14"/>
            <p:cNvSpPr/>
            <p:nvPr/>
          </p:nvSpPr>
          <p:spPr>
            <a:xfrm>
              <a:off x="15771724" y="11877331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0" y="536308"/>
                  </a:lnTo>
                  <a:lnTo>
                    <a:pt x="0" y="580999"/>
                  </a:lnTo>
                  <a:lnTo>
                    <a:pt x="44691" y="580999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60"/>
                  </a:lnTo>
                  <a:lnTo>
                    <a:pt x="402234" y="849160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08"/>
                  </a:lnTo>
                  <a:lnTo>
                    <a:pt x="268160" y="536308"/>
                  </a:lnTo>
                  <a:lnTo>
                    <a:pt x="223469" y="536308"/>
                  </a:lnTo>
                  <a:lnTo>
                    <a:pt x="223469" y="580999"/>
                  </a:lnTo>
                  <a:lnTo>
                    <a:pt x="268160" y="580999"/>
                  </a:lnTo>
                  <a:lnTo>
                    <a:pt x="312851" y="580999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68160"/>
                  </a:move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close/>
                </a:path>
                <a:path w="626109" h="1117600">
                  <a:moveTo>
                    <a:pt x="402234" y="223456"/>
                  </a:moveTo>
                  <a:lnTo>
                    <a:pt x="357543" y="223456"/>
                  </a:lnTo>
                  <a:lnTo>
                    <a:pt x="357543" y="268147"/>
                  </a:lnTo>
                  <a:lnTo>
                    <a:pt x="402234" y="268147"/>
                  </a:lnTo>
                  <a:lnTo>
                    <a:pt x="402234" y="223456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60"/>
                  </a:moveTo>
                  <a:lnTo>
                    <a:pt x="402247" y="849160"/>
                  </a:lnTo>
                  <a:lnTo>
                    <a:pt x="402247" y="893851"/>
                  </a:lnTo>
                  <a:lnTo>
                    <a:pt x="446938" y="893851"/>
                  </a:lnTo>
                  <a:lnTo>
                    <a:pt x="446938" y="849160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08"/>
                  </a:moveTo>
                  <a:lnTo>
                    <a:pt x="446938" y="536308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82"/>
                  </a:lnTo>
                  <a:lnTo>
                    <a:pt x="491629" y="536308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60"/>
                  </a:lnTo>
                  <a:lnTo>
                    <a:pt x="491629" y="849160"/>
                  </a:lnTo>
                  <a:lnTo>
                    <a:pt x="536321" y="849160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56"/>
                  </a:moveTo>
                  <a:lnTo>
                    <a:pt x="491629" y="223456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56"/>
                  </a:lnTo>
                  <a:lnTo>
                    <a:pt x="402247" y="223456"/>
                  </a:lnTo>
                  <a:lnTo>
                    <a:pt x="402247" y="268147"/>
                  </a:lnTo>
                  <a:lnTo>
                    <a:pt x="446938" y="268147"/>
                  </a:lnTo>
                  <a:lnTo>
                    <a:pt x="491629" y="268147"/>
                  </a:lnTo>
                  <a:lnTo>
                    <a:pt x="536321" y="268147"/>
                  </a:lnTo>
                  <a:lnTo>
                    <a:pt x="536321" y="223456"/>
                  </a:lnTo>
                  <a:close/>
                </a:path>
                <a:path w="626109" h="1117600">
                  <a:moveTo>
                    <a:pt x="581012" y="536308"/>
                  </a:moveTo>
                  <a:lnTo>
                    <a:pt x="536321" y="536308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86"/>
                  </a:lnTo>
                  <a:lnTo>
                    <a:pt x="581012" y="536308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60"/>
                  </a:moveTo>
                  <a:lnTo>
                    <a:pt x="581012" y="849160"/>
                  </a:lnTo>
                  <a:lnTo>
                    <a:pt x="581012" y="893851"/>
                  </a:lnTo>
                  <a:lnTo>
                    <a:pt x="536321" y="893851"/>
                  </a:lnTo>
                  <a:lnTo>
                    <a:pt x="491629" y="893851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51"/>
                  </a:lnTo>
                  <a:lnTo>
                    <a:pt x="625703" y="849160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56"/>
                  </a:moveTo>
                  <a:lnTo>
                    <a:pt x="581012" y="223456"/>
                  </a:lnTo>
                  <a:lnTo>
                    <a:pt x="581012" y="268147"/>
                  </a:lnTo>
                  <a:lnTo>
                    <a:pt x="625703" y="268147"/>
                  </a:lnTo>
                  <a:lnTo>
                    <a:pt x="625703" y="223456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95"/>
                  </a:lnTo>
                  <a:lnTo>
                    <a:pt x="446938" y="89395"/>
                  </a:lnTo>
                  <a:lnTo>
                    <a:pt x="491629" y="89395"/>
                  </a:lnTo>
                  <a:lnTo>
                    <a:pt x="536321" y="89395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52737" y="11877331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60"/>
                  </a:moveTo>
                  <a:lnTo>
                    <a:pt x="89382" y="849160"/>
                  </a:lnTo>
                  <a:lnTo>
                    <a:pt x="89382" y="893851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51"/>
                  </a:lnTo>
                  <a:lnTo>
                    <a:pt x="134073" y="849160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68160"/>
                  </a:move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close/>
                </a:path>
                <a:path w="492125" h="1117600">
                  <a:moveTo>
                    <a:pt x="178777" y="223456"/>
                  </a:moveTo>
                  <a:lnTo>
                    <a:pt x="134086" y="223456"/>
                  </a:lnTo>
                  <a:lnTo>
                    <a:pt x="134086" y="268147"/>
                  </a:lnTo>
                  <a:lnTo>
                    <a:pt x="178777" y="268147"/>
                  </a:lnTo>
                  <a:lnTo>
                    <a:pt x="178777" y="223456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60"/>
                  </a:lnTo>
                  <a:lnTo>
                    <a:pt x="268160" y="849160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08"/>
                  </a:lnTo>
                  <a:lnTo>
                    <a:pt x="134086" y="536308"/>
                  </a:lnTo>
                  <a:lnTo>
                    <a:pt x="134086" y="670382"/>
                  </a:lnTo>
                  <a:lnTo>
                    <a:pt x="178777" y="670382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51"/>
                  </a:lnTo>
                  <a:lnTo>
                    <a:pt x="357543" y="893851"/>
                  </a:lnTo>
                  <a:lnTo>
                    <a:pt x="357543" y="849160"/>
                  </a:lnTo>
                  <a:lnTo>
                    <a:pt x="402234" y="849160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51"/>
                  </a:lnTo>
                  <a:lnTo>
                    <a:pt x="268160" y="893851"/>
                  </a:lnTo>
                  <a:lnTo>
                    <a:pt x="223469" y="893851"/>
                  </a:lnTo>
                  <a:lnTo>
                    <a:pt x="178777" y="893851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51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799675" y="11877331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60"/>
                  </a:moveTo>
                  <a:lnTo>
                    <a:pt x="0" y="849160"/>
                  </a:lnTo>
                  <a:lnTo>
                    <a:pt x="0" y="893851"/>
                  </a:lnTo>
                  <a:lnTo>
                    <a:pt x="44691" y="893851"/>
                  </a:lnTo>
                  <a:lnTo>
                    <a:pt x="44691" y="849160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51"/>
                  </a:moveTo>
                  <a:lnTo>
                    <a:pt x="44691" y="893851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51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60"/>
                  </a:lnTo>
                  <a:lnTo>
                    <a:pt x="89382" y="849160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08"/>
                  </a:moveTo>
                  <a:lnTo>
                    <a:pt x="44691" y="536308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82"/>
                  </a:lnTo>
                  <a:lnTo>
                    <a:pt x="89382" y="670382"/>
                  </a:lnTo>
                  <a:lnTo>
                    <a:pt x="89382" y="536308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5771724" y="12503034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771724" y="12592417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71724" y="12681800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82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82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89382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82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348699" y="13739003"/>
            <a:ext cx="5554980" cy="324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endParaRPr sz="1900">
              <a:latin typeface="Arial Black"/>
              <a:cs typeface="Arial Black"/>
            </a:endParaRPr>
          </a:p>
          <a:p>
            <a:pPr marL="60960" marR="91440">
              <a:lnSpc>
                <a:spcPct val="100000"/>
              </a:lnSpc>
            </a:pP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04" baseline="32828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650" spc="-97" baseline="32828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650" spc="217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Ηράκλ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ας  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(Υπεύθυνοι: 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Ιωάννα 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-19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25" dirty="0">
                <a:solidFill>
                  <a:srgbClr val="1D1D1B"/>
                </a:solidFill>
                <a:latin typeface="Arial"/>
                <a:cs typeface="Arial"/>
              </a:rPr>
              <a:t>ζ</a:t>
            </a:r>
            <a:r>
              <a:rPr sz="1900" i="1" spc="10" dirty="0">
                <a:solidFill>
                  <a:srgbClr val="1D1D1B"/>
                </a:solidFill>
                <a:latin typeface="Arial"/>
                <a:cs typeface="Arial"/>
              </a:rPr>
              <a:t>ο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υβάρα</a:t>
            </a:r>
            <a:r>
              <a:rPr sz="1900" i="1" spc="45" dirty="0">
                <a:solidFill>
                  <a:srgbClr val="1D1D1B"/>
                </a:solidFill>
                <a:latin typeface="Arial"/>
                <a:cs typeface="Arial"/>
              </a:rPr>
              <a:t>,</a:t>
            </a:r>
            <a:r>
              <a:rPr sz="1900" i="1" spc="-10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00" dirty="0">
                <a:solidFill>
                  <a:srgbClr val="1D1D1B"/>
                </a:solidFill>
                <a:latin typeface="Arial"/>
                <a:cs typeface="Arial"/>
              </a:rPr>
              <a:t>Αικ</a:t>
            </a:r>
            <a:r>
              <a:rPr sz="1900" i="1" spc="114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265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ερ</a:t>
            </a:r>
            <a:r>
              <a:rPr sz="1900" i="1" spc="7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29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5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-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2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)</a:t>
            </a:r>
            <a:r>
              <a:rPr sz="1900" i="1" spc="-10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δη</a:t>
            </a:r>
            <a:r>
              <a:rPr sz="1900" spc="-16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204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α 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1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2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τα</a:t>
            </a:r>
            <a:r>
              <a:rPr sz="1900" spc="-18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1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ή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3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ακί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345" dirty="0">
                <a:solidFill>
                  <a:srgbClr val="1D1D1B"/>
                </a:solidFill>
                <a:latin typeface="Arial Black"/>
                <a:cs typeface="Arial Black"/>
              </a:rPr>
              <a:t>ω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33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αρακτηρ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7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ά 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είδη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βιοποικιλότητας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0" dirty="0">
                <a:solidFill>
                  <a:srgbClr val="1D1D1B"/>
                </a:solidFill>
                <a:latin typeface="Arial Black"/>
                <a:cs typeface="Arial Black"/>
              </a:rPr>
              <a:t>που</a:t>
            </a:r>
            <a:r>
              <a:rPr sz="1900" spc="-19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απαντώνται</a:t>
            </a:r>
            <a:r>
              <a:rPr sz="1900" spc="-2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στην </a:t>
            </a:r>
            <a:r>
              <a:rPr sz="1900" spc="-61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περιοχή.</a:t>
            </a:r>
            <a:endParaRPr sz="1900">
              <a:latin typeface="Arial Black"/>
              <a:cs typeface="Arial Black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49314" y="9432375"/>
            <a:ext cx="1609911" cy="1920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24" name="object 24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173805" y="15177329"/>
            <a:ext cx="2662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70673" y="15177329"/>
            <a:ext cx="1386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1D1D1B"/>
                </a:solidFill>
                <a:latin typeface="Arial"/>
                <a:cs typeface="Arial"/>
              </a:rPr>
              <a:t>ΙΧΝΗΛΑΤΗΣ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434273" y="16078999"/>
            <a:ext cx="859790" cy="860425"/>
            <a:chOff x="8434273" y="16078999"/>
            <a:chExt cx="859790" cy="860425"/>
          </a:xfrm>
        </p:grpSpPr>
        <p:sp>
          <p:nvSpPr>
            <p:cNvPr id="29" name="object 29"/>
            <p:cNvSpPr/>
            <p:nvPr/>
          </p:nvSpPr>
          <p:spPr>
            <a:xfrm>
              <a:off x="8434273" y="16079393"/>
              <a:ext cx="859790" cy="790575"/>
            </a:xfrm>
            <a:custGeom>
              <a:avLst/>
              <a:gdLst/>
              <a:ahLst/>
              <a:cxnLst/>
              <a:rect l="l" t="t" r="r" b="b"/>
              <a:pathLst>
                <a:path w="859790" h="790575">
                  <a:moveTo>
                    <a:pt x="137541" y="343458"/>
                  </a:moveTo>
                  <a:lnTo>
                    <a:pt x="103149" y="343458"/>
                  </a:lnTo>
                  <a:lnTo>
                    <a:pt x="103149" y="309079"/>
                  </a:lnTo>
                  <a:lnTo>
                    <a:pt x="34391" y="309079"/>
                  </a:lnTo>
                  <a:lnTo>
                    <a:pt x="34391" y="274688"/>
                  </a:lnTo>
                  <a:lnTo>
                    <a:pt x="0" y="274688"/>
                  </a:lnTo>
                  <a:lnTo>
                    <a:pt x="0" y="309079"/>
                  </a:lnTo>
                  <a:lnTo>
                    <a:pt x="34378" y="309079"/>
                  </a:lnTo>
                  <a:lnTo>
                    <a:pt x="34378" y="343471"/>
                  </a:lnTo>
                  <a:lnTo>
                    <a:pt x="103149" y="343471"/>
                  </a:lnTo>
                  <a:lnTo>
                    <a:pt x="103149" y="377850"/>
                  </a:lnTo>
                  <a:lnTo>
                    <a:pt x="137541" y="377850"/>
                  </a:lnTo>
                  <a:lnTo>
                    <a:pt x="137541" y="343458"/>
                  </a:lnTo>
                  <a:close/>
                </a:path>
                <a:path w="859790" h="790575">
                  <a:moveTo>
                    <a:pt x="171932" y="377850"/>
                  </a:moveTo>
                  <a:lnTo>
                    <a:pt x="137541" y="377850"/>
                  </a:lnTo>
                  <a:lnTo>
                    <a:pt x="137541" y="412242"/>
                  </a:lnTo>
                  <a:lnTo>
                    <a:pt x="171932" y="412242"/>
                  </a:lnTo>
                  <a:lnTo>
                    <a:pt x="171932" y="377850"/>
                  </a:lnTo>
                  <a:close/>
                </a:path>
                <a:path w="859790" h="790575">
                  <a:moveTo>
                    <a:pt x="309460" y="274789"/>
                  </a:moveTo>
                  <a:lnTo>
                    <a:pt x="103149" y="274789"/>
                  </a:lnTo>
                  <a:lnTo>
                    <a:pt x="103149" y="309079"/>
                  </a:lnTo>
                  <a:lnTo>
                    <a:pt x="171919" y="309079"/>
                  </a:lnTo>
                  <a:lnTo>
                    <a:pt x="171919" y="343369"/>
                  </a:lnTo>
                  <a:lnTo>
                    <a:pt x="206311" y="343369"/>
                  </a:lnTo>
                  <a:lnTo>
                    <a:pt x="206311" y="309079"/>
                  </a:lnTo>
                  <a:lnTo>
                    <a:pt x="309460" y="309079"/>
                  </a:lnTo>
                  <a:lnTo>
                    <a:pt x="309460" y="274789"/>
                  </a:lnTo>
                  <a:close/>
                </a:path>
                <a:path w="859790" h="790575">
                  <a:moveTo>
                    <a:pt x="447014" y="481114"/>
                  </a:moveTo>
                  <a:lnTo>
                    <a:pt x="309473" y="481114"/>
                  </a:lnTo>
                  <a:lnTo>
                    <a:pt x="309473" y="446824"/>
                  </a:lnTo>
                  <a:lnTo>
                    <a:pt x="275082" y="446824"/>
                  </a:lnTo>
                  <a:lnTo>
                    <a:pt x="275082" y="412534"/>
                  </a:lnTo>
                  <a:lnTo>
                    <a:pt x="171932" y="412534"/>
                  </a:lnTo>
                  <a:lnTo>
                    <a:pt x="171932" y="446532"/>
                  </a:lnTo>
                  <a:lnTo>
                    <a:pt x="137541" y="446532"/>
                  </a:lnTo>
                  <a:lnTo>
                    <a:pt x="137541" y="412242"/>
                  </a:lnTo>
                  <a:lnTo>
                    <a:pt x="103149" y="412242"/>
                  </a:lnTo>
                  <a:lnTo>
                    <a:pt x="103149" y="446532"/>
                  </a:lnTo>
                  <a:lnTo>
                    <a:pt x="68770" y="446532"/>
                  </a:lnTo>
                  <a:lnTo>
                    <a:pt x="68770" y="412242"/>
                  </a:lnTo>
                  <a:lnTo>
                    <a:pt x="68770" y="343662"/>
                  </a:lnTo>
                  <a:lnTo>
                    <a:pt x="0" y="343662"/>
                  </a:lnTo>
                  <a:lnTo>
                    <a:pt x="0" y="412242"/>
                  </a:lnTo>
                  <a:lnTo>
                    <a:pt x="34378" y="412242"/>
                  </a:lnTo>
                  <a:lnTo>
                    <a:pt x="34378" y="446532"/>
                  </a:lnTo>
                  <a:lnTo>
                    <a:pt x="0" y="446532"/>
                  </a:lnTo>
                  <a:lnTo>
                    <a:pt x="0" y="480822"/>
                  </a:lnTo>
                  <a:lnTo>
                    <a:pt x="0" y="515112"/>
                  </a:lnTo>
                  <a:lnTo>
                    <a:pt x="0" y="583692"/>
                  </a:lnTo>
                  <a:lnTo>
                    <a:pt x="34378" y="583692"/>
                  </a:lnTo>
                  <a:lnTo>
                    <a:pt x="34378" y="515112"/>
                  </a:lnTo>
                  <a:lnTo>
                    <a:pt x="68770" y="515112"/>
                  </a:lnTo>
                  <a:lnTo>
                    <a:pt x="68770" y="549402"/>
                  </a:lnTo>
                  <a:lnTo>
                    <a:pt x="68770" y="583692"/>
                  </a:lnTo>
                  <a:lnTo>
                    <a:pt x="137541" y="583692"/>
                  </a:lnTo>
                  <a:lnTo>
                    <a:pt x="137541" y="549783"/>
                  </a:lnTo>
                  <a:lnTo>
                    <a:pt x="171932" y="549783"/>
                  </a:lnTo>
                  <a:lnTo>
                    <a:pt x="171932" y="481012"/>
                  </a:lnTo>
                  <a:lnTo>
                    <a:pt x="137541" y="481012"/>
                  </a:lnTo>
                  <a:lnTo>
                    <a:pt x="137541" y="549402"/>
                  </a:lnTo>
                  <a:lnTo>
                    <a:pt x="103149" y="549402"/>
                  </a:lnTo>
                  <a:lnTo>
                    <a:pt x="103149" y="515112"/>
                  </a:lnTo>
                  <a:lnTo>
                    <a:pt x="103149" y="480822"/>
                  </a:lnTo>
                  <a:lnTo>
                    <a:pt x="171932" y="480822"/>
                  </a:lnTo>
                  <a:lnTo>
                    <a:pt x="171932" y="446824"/>
                  </a:lnTo>
                  <a:lnTo>
                    <a:pt x="240703" y="446824"/>
                  </a:lnTo>
                  <a:lnTo>
                    <a:pt x="240703" y="480999"/>
                  </a:lnTo>
                  <a:lnTo>
                    <a:pt x="206324" y="480999"/>
                  </a:lnTo>
                  <a:lnTo>
                    <a:pt x="206324" y="515391"/>
                  </a:lnTo>
                  <a:lnTo>
                    <a:pt x="240703" y="515391"/>
                  </a:lnTo>
                  <a:lnTo>
                    <a:pt x="240703" y="481114"/>
                  </a:lnTo>
                  <a:lnTo>
                    <a:pt x="275082" y="481114"/>
                  </a:lnTo>
                  <a:lnTo>
                    <a:pt x="275082" y="515404"/>
                  </a:lnTo>
                  <a:lnTo>
                    <a:pt x="378244" y="515404"/>
                  </a:lnTo>
                  <a:lnTo>
                    <a:pt x="378244" y="549694"/>
                  </a:lnTo>
                  <a:lnTo>
                    <a:pt x="412623" y="549694"/>
                  </a:lnTo>
                  <a:lnTo>
                    <a:pt x="412623" y="515404"/>
                  </a:lnTo>
                  <a:lnTo>
                    <a:pt x="447014" y="515404"/>
                  </a:lnTo>
                  <a:lnTo>
                    <a:pt x="447014" y="481114"/>
                  </a:lnTo>
                  <a:close/>
                </a:path>
                <a:path w="859790" h="790575">
                  <a:moveTo>
                    <a:pt x="447014" y="377850"/>
                  </a:moveTo>
                  <a:lnTo>
                    <a:pt x="412623" y="377850"/>
                  </a:lnTo>
                  <a:lnTo>
                    <a:pt x="412623" y="446620"/>
                  </a:lnTo>
                  <a:lnTo>
                    <a:pt x="447014" y="446620"/>
                  </a:lnTo>
                  <a:lnTo>
                    <a:pt x="447014" y="377850"/>
                  </a:lnTo>
                  <a:close/>
                </a:path>
                <a:path w="859790" h="790575">
                  <a:moveTo>
                    <a:pt x="481406" y="446620"/>
                  </a:moveTo>
                  <a:lnTo>
                    <a:pt x="447014" y="446620"/>
                  </a:lnTo>
                  <a:lnTo>
                    <a:pt x="447014" y="481012"/>
                  </a:lnTo>
                  <a:lnTo>
                    <a:pt x="481406" y="481012"/>
                  </a:lnTo>
                  <a:lnTo>
                    <a:pt x="481406" y="446620"/>
                  </a:lnTo>
                  <a:close/>
                </a:path>
                <a:path w="859790" h="790575">
                  <a:moveTo>
                    <a:pt x="550164" y="309079"/>
                  </a:moveTo>
                  <a:lnTo>
                    <a:pt x="515785" y="309079"/>
                  </a:lnTo>
                  <a:lnTo>
                    <a:pt x="515785" y="274789"/>
                  </a:lnTo>
                  <a:lnTo>
                    <a:pt x="515785" y="240499"/>
                  </a:lnTo>
                  <a:lnTo>
                    <a:pt x="515785" y="206209"/>
                  </a:lnTo>
                  <a:lnTo>
                    <a:pt x="515785" y="171919"/>
                  </a:lnTo>
                  <a:lnTo>
                    <a:pt x="481393" y="171919"/>
                  </a:lnTo>
                  <a:lnTo>
                    <a:pt x="481393" y="206209"/>
                  </a:lnTo>
                  <a:lnTo>
                    <a:pt x="481393" y="240499"/>
                  </a:lnTo>
                  <a:lnTo>
                    <a:pt x="447014" y="240499"/>
                  </a:lnTo>
                  <a:lnTo>
                    <a:pt x="447014" y="274789"/>
                  </a:lnTo>
                  <a:lnTo>
                    <a:pt x="481393" y="274789"/>
                  </a:lnTo>
                  <a:lnTo>
                    <a:pt x="481393" y="309079"/>
                  </a:lnTo>
                  <a:lnTo>
                    <a:pt x="378244" y="309079"/>
                  </a:lnTo>
                  <a:lnTo>
                    <a:pt x="378244" y="274789"/>
                  </a:lnTo>
                  <a:lnTo>
                    <a:pt x="378244" y="240499"/>
                  </a:lnTo>
                  <a:lnTo>
                    <a:pt x="378244" y="206209"/>
                  </a:lnTo>
                  <a:lnTo>
                    <a:pt x="412623" y="206209"/>
                  </a:lnTo>
                  <a:lnTo>
                    <a:pt x="412623" y="240309"/>
                  </a:lnTo>
                  <a:lnTo>
                    <a:pt x="447014" y="240309"/>
                  </a:lnTo>
                  <a:lnTo>
                    <a:pt x="447014" y="205917"/>
                  </a:lnTo>
                  <a:lnTo>
                    <a:pt x="412623" y="205917"/>
                  </a:lnTo>
                  <a:lnTo>
                    <a:pt x="412623" y="171919"/>
                  </a:lnTo>
                  <a:lnTo>
                    <a:pt x="309460" y="171919"/>
                  </a:lnTo>
                  <a:lnTo>
                    <a:pt x="309460" y="205917"/>
                  </a:lnTo>
                  <a:lnTo>
                    <a:pt x="275094" y="205917"/>
                  </a:lnTo>
                  <a:lnTo>
                    <a:pt x="275094" y="240309"/>
                  </a:lnTo>
                  <a:lnTo>
                    <a:pt x="309486" y="240309"/>
                  </a:lnTo>
                  <a:lnTo>
                    <a:pt x="309486" y="206209"/>
                  </a:lnTo>
                  <a:lnTo>
                    <a:pt x="343852" y="206209"/>
                  </a:lnTo>
                  <a:lnTo>
                    <a:pt x="343852" y="240499"/>
                  </a:lnTo>
                  <a:lnTo>
                    <a:pt x="309460" y="240499"/>
                  </a:lnTo>
                  <a:lnTo>
                    <a:pt x="309460" y="274789"/>
                  </a:lnTo>
                  <a:lnTo>
                    <a:pt x="343852" y="274789"/>
                  </a:lnTo>
                  <a:lnTo>
                    <a:pt x="343852" y="309079"/>
                  </a:lnTo>
                  <a:lnTo>
                    <a:pt x="309460" y="309079"/>
                  </a:lnTo>
                  <a:lnTo>
                    <a:pt x="309460" y="343369"/>
                  </a:lnTo>
                  <a:lnTo>
                    <a:pt x="206311" y="343369"/>
                  </a:lnTo>
                  <a:lnTo>
                    <a:pt x="206311" y="377659"/>
                  </a:lnTo>
                  <a:lnTo>
                    <a:pt x="309460" y="377659"/>
                  </a:lnTo>
                  <a:lnTo>
                    <a:pt x="309460" y="411949"/>
                  </a:lnTo>
                  <a:lnTo>
                    <a:pt x="378244" y="411949"/>
                  </a:lnTo>
                  <a:lnTo>
                    <a:pt x="378244" y="377659"/>
                  </a:lnTo>
                  <a:lnTo>
                    <a:pt x="343852" y="377659"/>
                  </a:lnTo>
                  <a:lnTo>
                    <a:pt x="343852" y="343369"/>
                  </a:lnTo>
                  <a:lnTo>
                    <a:pt x="481393" y="343369"/>
                  </a:lnTo>
                  <a:lnTo>
                    <a:pt x="481393" y="377659"/>
                  </a:lnTo>
                  <a:lnTo>
                    <a:pt x="481393" y="411949"/>
                  </a:lnTo>
                  <a:lnTo>
                    <a:pt x="550164" y="411949"/>
                  </a:lnTo>
                  <a:lnTo>
                    <a:pt x="550164" y="377659"/>
                  </a:lnTo>
                  <a:lnTo>
                    <a:pt x="550164" y="343369"/>
                  </a:lnTo>
                  <a:lnTo>
                    <a:pt x="550164" y="309079"/>
                  </a:lnTo>
                  <a:close/>
                </a:path>
                <a:path w="859790" h="790575">
                  <a:moveTo>
                    <a:pt x="550176" y="68389"/>
                  </a:moveTo>
                  <a:lnTo>
                    <a:pt x="515785" y="68389"/>
                  </a:lnTo>
                  <a:lnTo>
                    <a:pt x="515785" y="34290"/>
                  </a:lnTo>
                  <a:lnTo>
                    <a:pt x="515785" y="33997"/>
                  </a:lnTo>
                  <a:lnTo>
                    <a:pt x="515785" y="0"/>
                  </a:lnTo>
                  <a:lnTo>
                    <a:pt x="447027" y="0"/>
                  </a:lnTo>
                  <a:lnTo>
                    <a:pt x="447027" y="34290"/>
                  </a:lnTo>
                  <a:lnTo>
                    <a:pt x="447027" y="68389"/>
                  </a:lnTo>
                  <a:lnTo>
                    <a:pt x="412635" y="68389"/>
                  </a:lnTo>
                  <a:lnTo>
                    <a:pt x="412635" y="34290"/>
                  </a:lnTo>
                  <a:lnTo>
                    <a:pt x="447027" y="34290"/>
                  </a:lnTo>
                  <a:lnTo>
                    <a:pt x="447027" y="0"/>
                  </a:lnTo>
                  <a:lnTo>
                    <a:pt x="378244" y="0"/>
                  </a:lnTo>
                  <a:lnTo>
                    <a:pt x="378244" y="34290"/>
                  </a:lnTo>
                  <a:lnTo>
                    <a:pt x="378244" y="68389"/>
                  </a:lnTo>
                  <a:lnTo>
                    <a:pt x="343852" y="68389"/>
                  </a:lnTo>
                  <a:lnTo>
                    <a:pt x="343852" y="102768"/>
                  </a:lnTo>
                  <a:lnTo>
                    <a:pt x="309473" y="102768"/>
                  </a:lnTo>
                  <a:lnTo>
                    <a:pt x="309473" y="34290"/>
                  </a:lnTo>
                  <a:lnTo>
                    <a:pt x="378244" y="34290"/>
                  </a:lnTo>
                  <a:lnTo>
                    <a:pt x="378244" y="0"/>
                  </a:lnTo>
                  <a:lnTo>
                    <a:pt x="275082" y="0"/>
                  </a:lnTo>
                  <a:lnTo>
                    <a:pt x="275082" y="34290"/>
                  </a:lnTo>
                  <a:lnTo>
                    <a:pt x="275082" y="102870"/>
                  </a:lnTo>
                  <a:lnTo>
                    <a:pt x="309473" y="102870"/>
                  </a:lnTo>
                  <a:lnTo>
                    <a:pt x="309473" y="137147"/>
                  </a:lnTo>
                  <a:lnTo>
                    <a:pt x="275094" y="137147"/>
                  </a:lnTo>
                  <a:lnTo>
                    <a:pt x="275094" y="171538"/>
                  </a:lnTo>
                  <a:lnTo>
                    <a:pt x="309486" y="171538"/>
                  </a:lnTo>
                  <a:lnTo>
                    <a:pt x="309486" y="137160"/>
                  </a:lnTo>
                  <a:lnTo>
                    <a:pt x="378244" y="137160"/>
                  </a:lnTo>
                  <a:lnTo>
                    <a:pt x="378244" y="102768"/>
                  </a:lnTo>
                  <a:lnTo>
                    <a:pt x="447014" y="102768"/>
                  </a:lnTo>
                  <a:lnTo>
                    <a:pt x="447014" y="137160"/>
                  </a:lnTo>
                  <a:lnTo>
                    <a:pt x="481406" y="137160"/>
                  </a:lnTo>
                  <a:lnTo>
                    <a:pt x="481406" y="102768"/>
                  </a:lnTo>
                  <a:lnTo>
                    <a:pt x="550176" y="102768"/>
                  </a:lnTo>
                  <a:lnTo>
                    <a:pt x="550176" y="68389"/>
                  </a:lnTo>
                  <a:close/>
                </a:path>
                <a:path w="859790" h="790575">
                  <a:moveTo>
                    <a:pt x="584555" y="102870"/>
                  </a:moveTo>
                  <a:lnTo>
                    <a:pt x="515785" y="102870"/>
                  </a:lnTo>
                  <a:lnTo>
                    <a:pt x="515785" y="137160"/>
                  </a:lnTo>
                  <a:lnTo>
                    <a:pt x="550176" y="137160"/>
                  </a:lnTo>
                  <a:lnTo>
                    <a:pt x="550176" y="171450"/>
                  </a:lnTo>
                  <a:lnTo>
                    <a:pt x="584555" y="171450"/>
                  </a:lnTo>
                  <a:lnTo>
                    <a:pt x="584555" y="137160"/>
                  </a:lnTo>
                  <a:lnTo>
                    <a:pt x="584555" y="102870"/>
                  </a:lnTo>
                  <a:close/>
                </a:path>
                <a:path w="859790" h="790575">
                  <a:moveTo>
                    <a:pt x="584568" y="205917"/>
                  </a:moveTo>
                  <a:lnTo>
                    <a:pt x="550176" y="205917"/>
                  </a:lnTo>
                  <a:lnTo>
                    <a:pt x="550176" y="240309"/>
                  </a:lnTo>
                  <a:lnTo>
                    <a:pt x="584568" y="240309"/>
                  </a:lnTo>
                  <a:lnTo>
                    <a:pt x="584568" y="205917"/>
                  </a:lnTo>
                  <a:close/>
                </a:path>
                <a:path w="859790" h="790575">
                  <a:moveTo>
                    <a:pt x="653326" y="721715"/>
                  </a:moveTo>
                  <a:lnTo>
                    <a:pt x="618947" y="721715"/>
                  </a:lnTo>
                  <a:lnTo>
                    <a:pt x="618947" y="756107"/>
                  </a:lnTo>
                  <a:lnTo>
                    <a:pt x="653326" y="756107"/>
                  </a:lnTo>
                  <a:lnTo>
                    <a:pt x="653326" y="721715"/>
                  </a:lnTo>
                  <a:close/>
                </a:path>
                <a:path w="859790" h="790575">
                  <a:moveTo>
                    <a:pt x="653338" y="412229"/>
                  </a:moveTo>
                  <a:lnTo>
                    <a:pt x="618947" y="412229"/>
                  </a:lnTo>
                  <a:lnTo>
                    <a:pt x="618947" y="446620"/>
                  </a:lnTo>
                  <a:lnTo>
                    <a:pt x="653338" y="446620"/>
                  </a:lnTo>
                  <a:lnTo>
                    <a:pt x="653338" y="412229"/>
                  </a:lnTo>
                  <a:close/>
                </a:path>
                <a:path w="859790" h="790575">
                  <a:moveTo>
                    <a:pt x="859637" y="481012"/>
                  </a:moveTo>
                  <a:lnTo>
                    <a:pt x="825258" y="481012"/>
                  </a:lnTo>
                  <a:lnTo>
                    <a:pt x="825258" y="446620"/>
                  </a:lnTo>
                  <a:lnTo>
                    <a:pt x="790867" y="446620"/>
                  </a:lnTo>
                  <a:lnTo>
                    <a:pt x="790867" y="481012"/>
                  </a:lnTo>
                  <a:lnTo>
                    <a:pt x="722096" y="481012"/>
                  </a:lnTo>
                  <a:lnTo>
                    <a:pt x="722096" y="515404"/>
                  </a:lnTo>
                  <a:lnTo>
                    <a:pt x="722096" y="549694"/>
                  </a:lnTo>
                  <a:lnTo>
                    <a:pt x="687717" y="549694"/>
                  </a:lnTo>
                  <a:lnTo>
                    <a:pt x="687717" y="583984"/>
                  </a:lnTo>
                  <a:lnTo>
                    <a:pt x="687717" y="686854"/>
                  </a:lnTo>
                  <a:lnTo>
                    <a:pt x="584555" y="686854"/>
                  </a:lnTo>
                  <a:lnTo>
                    <a:pt x="584555" y="652564"/>
                  </a:lnTo>
                  <a:lnTo>
                    <a:pt x="584555" y="618274"/>
                  </a:lnTo>
                  <a:lnTo>
                    <a:pt x="584555" y="583984"/>
                  </a:lnTo>
                  <a:lnTo>
                    <a:pt x="687717" y="583984"/>
                  </a:lnTo>
                  <a:lnTo>
                    <a:pt x="687717" y="549694"/>
                  </a:lnTo>
                  <a:lnTo>
                    <a:pt x="687717" y="515404"/>
                  </a:lnTo>
                  <a:lnTo>
                    <a:pt x="722096" y="515404"/>
                  </a:lnTo>
                  <a:lnTo>
                    <a:pt x="722096" y="481012"/>
                  </a:lnTo>
                  <a:lnTo>
                    <a:pt x="722096" y="446620"/>
                  </a:lnTo>
                  <a:lnTo>
                    <a:pt x="687705" y="446620"/>
                  </a:lnTo>
                  <a:lnTo>
                    <a:pt x="687705" y="515404"/>
                  </a:lnTo>
                  <a:lnTo>
                    <a:pt x="653326" y="515404"/>
                  </a:lnTo>
                  <a:lnTo>
                    <a:pt x="653326" y="549694"/>
                  </a:lnTo>
                  <a:lnTo>
                    <a:pt x="618947" y="549694"/>
                  </a:lnTo>
                  <a:lnTo>
                    <a:pt x="618947" y="515404"/>
                  </a:lnTo>
                  <a:lnTo>
                    <a:pt x="550176" y="515404"/>
                  </a:lnTo>
                  <a:lnTo>
                    <a:pt x="550176" y="549694"/>
                  </a:lnTo>
                  <a:lnTo>
                    <a:pt x="550176" y="583984"/>
                  </a:lnTo>
                  <a:lnTo>
                    <a:pt x="515785" y="583984"/>
                  </a:lnTo>
                  <a:lnTo>
                    <a:pt x="515785" y="618274"/>
                  </a:lnTo>
                  <a:lnTo>
                    <a:pt x="550176" y="618274"/>
                  </a:lnTo>
                  <a:lnTo>
                    <a:pt x="550176" y="652564"/>
                  </a:lnTo>
                  <a:lnTo>
                    <a:pt x="447014" y="652564"/>
                  </a:lnTo>
                  <a:lnTo>
                    <a:pt x="447014" y="686854"/>
                  </a:lnTo>
                  <a:lnTo>
                    <a:pt x="481406" y="686854"/>
                  </a:lnTo>
                  <a:lnTo>
                    <a:pt x="481406" y="721144"/>
                  </a:lnTo>
                  <a:lnTo>
                    <a:pt x="481406" y="756704"/>
                  </a:lnTo>
                  <a:lnTo>
                    <a:pt x="515785" y="756704"/>
                  </a:lnTo>
                  <a:lnTo>
                    <a:pt x="515785" y="790486"/>
                  </a:lnTo>
                  <a:lnTo>
                    <a:pt x="618947" y="790486"/>
                  </a:lnTo>
                  <a:lnTo>
                    <a:pt x="618947" y="756107"/>
                  </a:lnTo>
                  <a:lnTo>
                    <a:pt x="584555" y="756107"/>
                  </a:lnTo>
                  <a:lnTo>
                    <a:pt x="584555" y="721144"/>
                  </a:lnTo>
                  <a:lnTo>
                    <a:pt x="722109" y="721144"/>
                  </a:lnTo>
                  <a:lnTo>
                    <a:pt x="722109" y="686854"/>
                  </a:lnTo>
                  <a:lnTo>
                    <a:pt x="722109" y="583984"/>
                  </a:lnTo>
                  <a:lnTo>
                    <a:pt x="722109" y="549783"/>
                  </a:lnTo>
                  <a:lnTo>
                    <a:pt x="756475" y="549783"/>
                  </a:lnTo>
                  <a:lnTo>
                    <a:pt x="756475" y="618553"/>
                  </a:lnTo>
                  <a:lnTo>
                    <a:pt x="825258" y="618553"/>
                  </a:lnTo>
                  <a:lnTo>
                    <a:pt x="825258" y="549783"/>
                  </a:lnTo>
                  <a:lnTo>
                    <a:pt x="790867" y="549783"/>
                  </a:lnTo>
                  <a:lnTo>
                    <a:pt x="790867" y="515404"/>
                  </a:lnTo>
                  <a:lnTo>
                    <a:pt x="825258" y="515404"/>
                  </a:lnTo>
                  <a:lnTo>
                    <a:pt x="825258" y="549783"/>
                  </a:lnTo>
                  <a:lnTo>
                    <a:pt x="859637" y="549783"/>
                  </a:lnTo>
                  <a:lnTo>
                    <a:pt x="859637" y="481012"/>
                  </a:lnTo>
                  <a:close/>
                </a:path>
                <a:path w="859790" h="790575">
                  <a:moveTo>
                    <a:pt x="859637" y="274701"/>
                  </a:moveTo>
                  <a:lnTo>
                    <a:pt x="756475" y="274701"/>
                  </a:lnTo>
                  <a:lnTo>
                    <a:pt x="756475" y="309092"/>
                  </a:lnTo>
                  <a:lnTo>
                    <a:pt x="722096" y="309092"/>
                  </a:lnTo>
                  <a:lnTo>
                    <a:pt x="722096" y="274701"/>
                  </a:lnTo>
                  <a:lnTo>
                    <a:pt x="687705" y="274701"/>
                  </a:lnTo>
                  <a:lnTo>
                    <a:pt x="687705" y="309092"/>
                  </a:lnTo>
                  <a:lnTo>
                    <a:pt x="653326" y="309092"/>
                  </a:lnTo>
                  <a:lnTo>
                    <a:pt x="653326" y="343281"/>
                  </a:lnTo>
                  <a:lnTo>
                    <a:pt x="618947" y="343281"/>
                  </a:lnTo>
                  <a:lnTo>
                    <a:pt x="618947" y="274701"/>
                  </a:lnTo>
                  <a:lnTo>
                    <a:pt x="550164" y="274701"/>
                  </a:lnTo>
                  <a:lnTo>
                    <a:pt x="550164" y="309079"/>
                  </a:lnTo>
                  <a:lnTo>
                    <a:pt x="584555" y="309079"/>
                  </a:lnTo>
                  <a:lnTo>
                    <a:pt x="584555" y="343471"/>
                  </a:lnTo>
                  <a:lnTo>
                    <a:pt x="618934" y="343471"/>
                  </a:lnTo>
                  <a:lnTo>
                    <a:pt x="618934" y="377571"/>
                  </a:lnTo>
                  <a:lnTo>
                    <a:pt x="653326" y="377571"/>
                  </a:lnTo>
                  <a:lnTo>
                    <a:pt x="653326" y="411861"/>
                  </a:lnTo>
                  <a:lnTo>
                    <a:pt x="687705" y="411861"/>
                  </a:lnTo>
                  <a:lnTo>
                    <a:pt x="687705" y="377571"/>
                  </a:lnTo>
                  <a:lnTo>
                    <a:pt x="687705" y="343471"/>
                  </a:lnTo>
                  <a:lnTo>
                    <a:pt x="722096" y="343471"/>
                  </a:lnTo>
                  <a:lnTo>
                    <a:pt x="722096" y="377571"/>
                  </a:lnTo>
                  <a:lnTo>
                    <a:pt x="722096" y="411861"/>
                  </a:lnTo>
                  <a:lnTo>
                    <a:pt x="825258" y="411861"/>
                  </a:lnTo>
                  <a:lnTo>
                    <a:pt x="825258" y="446151"/>
                  </a:lnTo>
                  <a:lnTo>
                    <a:pt x="859637" y="446151"/>
                  </a:lnTo>
                  <a:lnTo>
                    <a:pt x="859637" y="411861"/>
                  </a:lnTo>
                  <a:lnTo>
                    <a:pt x="859637" y="377863"/>
                  </a:lnTo>
                  <a:lnTo>
                    <a:pt x="859637" y="377571"/>
                  </a:lnTo>
                  <a:lnTo>
                    <a:pt x="859637" y="343471"/>
                  </a:lnTo>
                  <a:lnTo>
                    <a:pt x="825258" y="343471"/>
                  </a:lnTo>
                  <a:lnTo>
                    <a:pt x="825258" y="377571"/>
                  </a:lnTo>
                  <a:lnTo>
                    <a:pt x="756475" y="377571"/>
                  </a:lnTo>
                  <a:lnTo>
                    <a:pt x="756475" y="343471"/>
                  </a:lnTo>
                  <a:lnTo>
                    <a:pt x="825258" y="343471"/>
                  </a:lnTo>
                  <a:lnTo>
                    <a:pt x="825258" y="309092"/>
                  </a:lnTo>
                  <a:lnTo>
                    <a:pt x="859637" y="309092"/>
                  </a:lnTo>
                  <a:lnTo>
                    <a:pt x="859637" y="27470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34273" y="16078999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71932" y="687717"/>
                  </a:moveTo>
                  <a:lnTo>
                    <a:pt x="68770" y="687717"/>
                  </a:lnTo>
                  <a:lnTo>
                    <a:pt x="68770" y="790892"/>
                  </a:lnTo>
                  <a:lnTo>
                    <a:pt x="171932" y="790892"/>
                  </a:lnTo>
                  <a:lnTo>
                    <a:pt x="171932" y="687717"/>
                  </a:lnTo>
                  <a:close/>
                </a:path>
                <a:path w="859790" h="860425">
                  <a:moveTo>
                    <a:pt x="171932" y="68770"/>
                  </a:moveTo>
                  <a:lnTo>
                    <a:pt x="68770" y="68770"/>
                  </a:lnTo>
                  <a:lnTo>
                    <a:pt x="68770" y="171932"/>
                  </a:lnTo>
                  <a:lnTo>
                    <a:pt x="171932" y="171932"/>
                  </a:lnTo>
                  <a:lnTo>
                    <a:pt x="171932" y="68770"/>
                  </a:lnTo>
                  <a:close/>
                </a:path>
                <a:path w="859790" h="860425">
                  <a:moveTo>
                    <a:pt x="240703" y="618947"/>
                  </a:moveTo>
                  <a:lnTo>
                    <a:pt x="0" y="618947"/>
                  </a:lnTo>
                  <a:lnTo>
                    <a:pt x="0" y="654507"/>
                  </a:lnTo>
                  <a:lnTo>
                    <a:pt x="0" y="823417"/>
                  </a:lnTo>
                  <a:lnTo>
                    <a:pt x="0" y="860247"/>
                  </a:lnTo>
                  <a:lnTo>
                    <a:pt x="240703" y="860247"/>
                  </a:lnTo>
                  <a:lnTo>
                    <a:pt x="240703" y="823544"/>
                  </a:lnTo>
                  <a:lnTo>
                    <a:pt x="240703" y="823417"/>
                  </a:lnTo>
                  <a:lnTo>
                    <a:pt x="240703" y="655053"/>
                  </a:lnTo>
                  <a:lnTo>
                    <a:pt x="204597" y="655053"/>
                  </a:lnTo>
                  <a:lnTo>
                    <a:pt x="204597" y="823417"/>
                  </a:lnTo>
                  <a:lnTo>
                    <a:pt x="36106" y="823417"/>
                  </a:lnTo>
                  <a:lnTo>
                    <a:pt x="36106" y="654507"/>
                  </a:lnTo>
                  <a:lnTo>
                    <a:pt x="240703" y="654507"/>
                  </a:lnTo>
                  <a:lnTo>
                    <a:pt x="240703" y="618947"/>
                  </a:lnTo>
                  <a:close/>
                </a:path>
                <a:path w="859790" h="860425">
                  <a:moveTo>
                    <a:pt x="240703" y="550164"/>
                  </a:moveTo>
                  <a:lnTo>
                    <a:pt x="206324" y="550164"/>
                  </a:lnTo>
                  <a:lnTo>
                    <a:pt x="206324" y="584555"/>
                  </a:lnTo>
                  <a:lnTo>
                    <a:pt x="240703" y="584555"/>
                  </a:lnTo>
                  <a:lnTo>
                    <a:pt x="240703" y="550164"/>
                  </a:lnTo>
                  <a:close/>
                </a:path>
                <a:path w="859790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90" h="860425">
                  <a:moveTo>
                    <a:pt x="412623" y="825258"/>
                  </a:moveTo>
                  <a:lnTo>
                    <a:pt x="378244" y="825258"/>
                  </a:lnTo>
                  <a:lnTo>
                    <a:pt x="378244" y="859650"/>
                  </a:lnTo>
                  <a:lnTo>
                    <a:pt x="412623" y="859650"/>
                  </a:lnTo>
                  <a:lnTo>
                    <a:pt x="412623" y="825258"/>
                  </a:lnTo>
                  <a:close/>
                </a:path>
                <a:path w="859790" h="860425">
                  <a:moveTo>
                    <a:pt x="447014" y="790879"/>
                  </a:moveTo>
                  <a:lnTo>
                    <a:pt x="412623" y="790879"/>
                  </a:lnTo>
                  <a:lnTo>
                    <a:pt x="412623" y="825258"/>
                  </a:lnTo>
                  <a:lnTo>
                    <a:pt x="447014" y="825258"/>
                  </a:lnTo>
                  <a:lnTo>
                    <a:pt x="447014" y="790879"/>
                  </a:lnTo>
                  <a:close/>
                </a:path>
                <a:path w="859790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22198"/>
                  </a:lnTo>
                  <a:lnTo>
                    <a:pt x="447014" y="687908"/>
                  </a:lnTo>
                  <a:lnTo>
                    <a:pt x="343852" y="687908"/>
                  </a:lnTo>
                  <a:lnTo>
                    <a:pt x="343852" y="619328"/>
                  </a:lnTo>
                  <a:lnTo>
                    <a:pt x="309473" y="619328"/>
                  </a:lnTo>
                  <a:lnTo>
                    <a:pt x="309473" y="585038"/>
                  </a:lnTo>
                  <a:lnTo>
                    <a:pt x="275082" y="585038"/>
                  </a:lnTo>
                  <a:lnTo>
                    <a:pt x="275082" y="619328"/>
                  </a:lnTo>
                  <a:lnTo>
                    <a:pt x="275082" y="687908"/>
                  </a:lnTo>
                  <a:lnTo>
                    <a:pt x="275082" y="722198"/>
                  </a:lnTo>
                  <a:lnTo>
                    <a:pt x="275082" y="756488"/>
                  </a:lnTo>
                  <a:lnTo>
                    <a:pt x="309473" y="756488"/>
                  </a:lnTo>
                  <a:lnTo>
                    <a:pt x="309473" y="722198"/>
                  </a:lnTo>
                  <a:lnTo>
                    <a:pt x="378244" y="722198"/>
                  </a:lnTo>
                  <a:lnTo>
                    <a:pt x="378244" y="756488"/>
                  </a:lnTo>
                  <a:lnTo>
                    <a:pt x="309473" y="756488"/>
                  </a:lnTo>
                  <a:lnTo>
                    <a:pt x="309473" y="790778"/>
                  </a:lnTo>
                  <a:lnTo>
                    <a:pt x="309473" y="825068"/>
                  </a:lnTo>
                  <a:lnTo>
                    <a:pt x="275082" y="825068"/>
                  </a:lnTo>
                  <a:lnTo>
                    <a:pt x="275082" y="859358"/>
                  </a:lnTo>
                  <a:lnTo>
                    <a:pt x="343852" y="859358"/>
                  </a:lnTo>
                  <a:lnTo>
                    <a:pt x="343852" y="825068"/>
                  </a:lnTo>
                  <a:lnTo>
                    <a:pt x="343852" y="790778"/>
                  </a:lnTo>
                  <a:lnTo>
                    <a:pt x="481406" y="790778"/>
                  </a:lnTo>
                  <a:lnTo>
                    <a:pt x="481406" y="756488"/>
                  </a:lnTo>
                  <a:close/>
                </a:path>
                <a:path w="859790" h="860425">
                  <a:moveTo>
                    <a:pt x="515785" y="550176"/>
                  </a:moveTo>
                  <a:lnTo>
                    <a:pt x="412623" y="550176"/>
                  </a:lnTo>
                  <a:lnTo>
                    <a:pt x="412623" y="584555"/>
                  </a:lnTo>
                  <a:lnTo>
                    <a:pt x="343865" y="584555"/>
                  </a:lnTo>
                  <a:lnTo>
                    <a:pt x="343865" y="550176"/>
                  </a:lnTo>
                  <a:lnTo>
                    <a:pt x="309473" y="550176"/>
                  </a:lnTo>
                  <a:lnTo>
                    <a:pt x="309473" y="584568"/>
                  </a:lnTo>
                  <a:lnTo>
                    <a:pt x="343852" y="584568"/>
                  </a:lnTo>
                  <a:lnTo>
                    <a:pt x="343852" y="618947"/>
                  </a:lnTo>
                  <a:lnTo>
                    <a:pt x="378244" y="618947"/>
                  </a:lnTo>
                  <a:lnTo>
                    <a:pt x="378244" y="687717"/>
                  </a:lnTo>
                  <a:lnTo>
                    <a:pt x="412623" y="687717"/>
                  </a:lnTo>
                  <a:lnTo>
                    <a:pt x="412623" y="618947"/>
                  </a:lnTo>
                  <a:lnTo>
                    <a:pt x="481406" y="618947"/>
                  </a:lnTo>
                  <a:lnTo>
                    <a:pt x="481406" y="584555"/>
                  </a:lnTo>
                  <a:lnTo>
                    <a:pt x="515785" y="584555"/>
                  </a:lnTo>
                  <a:lnTo>
                    <a:pt x="515785" y="550176"/>
                  </a:lnTo>
                  <a:close/>
                </a:path>
                <a:path w="859790" h="860425">
                  <a:moveTo>
                    <a:pt x="515797" y="790867"/>
                  </a:moveTo>
                  <a:lnTo>
                    <a:pt x="481406" y="790867"/>
                  </a:lnTo>
                  <a:lnTo>
                    <a:pt x="481406" y="825258"/>
                  </a:lnTo>
                  <a:lnTo>
                    <a:pt x="515797" y="825258"/>
                  </a:lnTo>
                  <a:lnTo>
                    <a:pt x="515797" y="790867"/>
                  </a:lnTo>
                  <a:close/>
                </a:path>
                <a:path w="859790" h="860425">
                  <a:moveTo>
                    <a:pt x="584555" y="412635"/>
                  </a:moveTo>
                  <a:lnTo>
                    <a:pt x="550176" y="412635"/>
                  </a:lnTo>
                  <a:lnTo>
                    <a:pt x="550176" y="447027"/>
                  </a:lnTo>
                  <a:lnTo>
                    <a:pt x="584555" y="447027"/>
                  </a:lnTo>
                  <a:lnTo>
                    <a:pt x="584555" y="412635"/>
                  </a:lnTo>
                  <a:close/>
                </a:path>
                <a:path w="859790" h="860425">
                  <a:moveTo>
                    <a:pt x="618934" y="825258"/>
                  </a:moveTo>
                  <a:lnTo>
                    <a:pt x="550164" y="825258"/>
                  </a:lnTo>
                  <a:lnTo>
                    <a:pt x="550164" y="859650"/>
                  </a:lnTo>
                  <a:lnTo>
                    <a:pt x="618934" y="859650"/>
                  </a:lnTo>
                  <a:lnTo>
                    <a:pt x="618934" y="825258"/>
                  </a:lnTo>
                  <a:close/>
                </a:path>
                <a:path w="859790" h="860425">
                  <a:moveTo>
                    <a:pt x="653326" y="481507"/>
                  </a:moveTo>
                  <a:lnTo>
                    <a:pt x="618947" y="481507"/>
                  </a:lnTo>
                  <a:lnTo>
                    <a:pt x="618947" y="447217"/>
                  </a:lnTo>
                  <a:lnTo>
                    <a:pt x="515785" y="447217"/>
                  </a:lnTo>
                  <a:lnTo>
                    <a:pt x="515785" y="481507"/>
                  </a:lnTo>
                  <a:lnTo>
                    <a:pt x="515785" y="515797"/>
                  </a:lnTo>
                  <a:lnTo>
                    <a:pt x="653326" y="515797"/>
                  </a:lnTo>
                  <a:lnTo>
                    <a:pt x="653326" y="481507"/>
                  </a:lnTo>
                  <a:close/>
                </a:path>
                <a:path w="859790" h="860425">
                  <a:moveTo>
                    <a:pt x="653338" y="618947"/>
                  </a:moveTo>
                  <a:lnTo>
                    <a:pt x="618947" y="618947"/>
                  </a:lnTo>
                  <a:lnTo>
                    <a:pt x="618947" y="653326"/>
                  </a:lnTo>
                  <a:lnTo>
                    <a:pt x="653338" y="653326"/>
                  </a:lnTo>
                  <a:lnTo>
                    <a:pt x="653338" y="618947"/>
                  </a:lnTo>
                  <a:close/>
                </a:path>
                <a:path w="859790" h="860425">
                  <a:moveTo>
                    <a:pt x="687717" y="515797"/>
                  </a:moveTo>
                  <a:lnTo>
                    <a:pt x="653326" y="515797"/>
                  </a:lnTo>
                  <a:lnTo>
                    <a:pt x="653326" y="550189"/>
                  </a:lnTo>
                  <a:lnTo>
                    <a:pt x="687717" y="550189"/>
                  </a:lnTo>
                  <a:lnTo>
                    <a:pt x="687717" y="515797"/>
                  </a:lnTo>
                  <a:close/>
                </a:path>
                <a:path w="859790" h="860425">
                  <a:moveTo>
                    <a:pt x="722083" y="790879"/>
                  </a:moveTo>
                  <a:lnTo>
                    <a:pt x="653326" y="790879"/>
                  </a:lnTo>
                  <a:lnTo>
                    <a:pt x="653326" y="825271"/>
                  </a:lnTo>
                  <a:lnTo>
                    <a:pt x="722083" y="825271"/>
                  </a:lnTo>
                  <a:lnTo>
                    <a:pt x="722083" y="790879"/>
                  </a:lnTo>
                  <a:close/>
                </a:path>
                <a:path w="859790" h="860425">
                  <a:moveTo>
                    <a:pt x="756475" y="825271"/>
                  </a:moveTo>
                  <a:lnTo>
                    <a:pt x="722096" y="825271"/>
                  </a:lnTo>
                  <a:lnTo>
                    <a:pt x="722096" y="859650"/>
                  </a:lnTo>
                  <a:lnTo>
                    <a:pt x="756475" y="859650"/>
                  </a:lnTo>
                  <a:lnTo>
                    <a:pt x="756475" y="825271"/>
                  </a:lnTo>
                  <a:close/>
                </a:path>
                <a:path w="859790" h="860425">
                  <a:moveTo>
                    <a:pt x="790879" y="68770"/>
                  </a:moveTo>
                  <a:lnTo>
                    <a:pt x="687705" y="68770"/>
                  </a:lnTo>
                  <a:lnTo>
                    <a:pt x="687705" y="171932"/>
                  </a:lnTo>
                  <a:lnTo>
                    <a:pt x="790879" y="171932"/>
                  </a:lnTo>
                  <a:lnTo>
                    <a:pt x="790879" y="68770"/>
                  </a:lnTo>
                  <a:close/>
                </a:path>
                <a:path w="859790" h="860425">
                  <a:moveTo>
                    <a:pt x="859637" y="722109"/>
                  </a:moveTo>
                  <a:lnTo>
                    <a:pt x="790867" y="722109"/>
                  </a:lnTo>
                  <a:lnTo>
                    <a:pt x="790867" y="756399"/>
                  </a:lnTo>
                  <a:lnTo>
                    <a:pt x="687705" y="756399"/>
                  </a:lnTo>
                  <a:lnTo>
                    <a:pt x="687705" y="790689"/>
                  </a:lnTo>
                  <a:lnTo>
                    <a:pt x="756475" y="790689"/>
                  </a:lnTo>
                  <a:lnTo>
                    <a:pt x="756475" y="824979"/>
                  </a:lnTo>
                  <a:lnTo>
                    <a:pt x="825258" y="824979"/>
                  </a:lnTo>
                  <a:lnTo>
                    <a:pt x="825258" y="859269"/>
                  </a:lnTo>
                  <a:lnTo>
                    <a:pt x="859637" y="859269"/>
                  </a:lnTo>
                  <a:lnTo>
                    <a:pt x="859637" y="824979"/>
                  </a:lnTo>
                  <a:lnTo>
                    <a:pt x="859637" y="790689"/>
                  </a:lnTo>
                  <a:lnTo>
                    <a:pt x="859637" y="756399"/>
                  </a:lnTo>
                  <a:lnTo>
                    <a:pt x="859637" y="722109"/>
                  </a:lnTo>
                  <a:close/>
                </a:path>
                <a:path w="859790" h="860425">
                  <a:moveTo>
                    <a:pt x="859637" y="618947"/>
                  </a:moveTo>
                  <a:lnTo>
                    <a:pt x="825258" y="618947"/>
                  </a:lnTo>
                  <a:lnTo>
                    <a:pt x="825258" y="653338"/>
                  </a:lnTo>
                  <a:lnTo>
                    <a:pt x="790867" y="653338"/>
                  </a:lnTo>
                  <a:lnTo>
                    <a:pt x="790867" y="687730"/>
                  </a:lnTo>
                  <a:lnTo>
                    <a:pt x="859637" y="687730"/>
                  </a:lnTo>
                  <a:lnTo>
                    <a:pt x="859637" y="618947"/>
                  </a:lnTo>
                  <a:close/>
                </a:path>
                <a:path w="859790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561608"/>
            <a:ext cx="1795310" cy="117223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824086"/>
            <a:ext cx="1688613" cy="22858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0" y="1079961"/>
            <a:ext cx="4500245" cy="1593215"/>
          </a:xfrm>
          <a:custGeom>
            <a:avLst/>
            <a:gdLst/>
            <a:ahLst/>
            <a:cxnLst/>
            <a:rect l="l" t="t" r="r" b="b"/>
            <a:pathLst>
              <a:path w="4500245" h="1593214">
                <a:moveTo>
                  <a:pt x="3780003" y="0"/>
                </a:moveTo>
                <a:lnTo>
                  <a:pt x="0" y="0"/>
                </a:lnTo>
                <a:lnTo>
                  <a:pt x="0" y="1592643"/>
                </a:lnTo>
                <a:lnTo>
                  <a:pt x="3780003" y="1592643"/>
                </a:lnTo>
                <a:lnTo>
                  <a:pt x="3827343" y="1591111"/>
                </a:lnTo>
                <a:lnTo>
                  <a:pt x="3873865" y="1586580"/>
                </a:lnTo>
                <a:lnTo>
                  <a:pt x="3919474" y="1579144"/>
                </a:lnTo>
                <a:lnTo>
                  <a:pt x="3964076" y="1568898"/>
                </a:lnTo>
                <a:lnTo>
                  <a:pt x="4007576" y="1555936"/>
                </a:lnTo>
                <a:lnTo>
                  <a:pt x="4049879" y="1540354"/>
                </a:lnTo>
                <a:lnTo>
                  <a:pt x="4090890" y="1522247"/>
                </a:lnTo>
                <a:lnTo>
                  <a:pt x="4130514" y="1501709"/>
                </a:lnTo>
                <a:lnTo>
                  <a:pt x="4168657" y="1478836"/>
                </a:lnTo>
                <a:lnTo>
                  <a:pt x="4205223" y="1453722"/>
                </a:lnTo>
                <a:lnTo>
                  <a:pt x="4240117" y="1426462"/>
                </a:lnTo>
                <a:lnTo>
                  <a:pt x="4273246" y="1397151"/>
                </a:lnTo>
                <a:lnTo>
                  <a:pt x="4304513" y="1365884"/>
                </a:lnTo>
                <a:lnTo>
                  <a:pt x="4333824" y="1332756"/>
                </a:lnTo>
                <a:lnTo>
                  <a:pt x="4361084" y="1297861"/>
                </a:lnTo>
                <a:lnTo>
                  <a:pt x="4386198" y="1261295"/>
                </a:lnTo>
                <a:lnTo>
                  <a:pt x="4409071" y="1223153"/>
                </a:lnTo>
                <a:lnTo>
                  <a:pt x="4429609" y="1183529"/>
                </a:lnTo>
                <a:lnTo>
                  <a:pt x="4447716" y="1142518"/>
                </a:lnTo>
                <a:lnTo>
                  <a:pt x="4463298" y="1100215"/>
                </a:lnTo>
                <a:lnTo>
                  <a:pt x="4476259" y="1056715"/>
                </a:lnTo>
                <a:lnTo>
                  <a:pt x="4486505" y="1012112"/>
                </a:lnTo>
                <a:lnTo>
                  <a:pt x="4493942" y="966503"/>
                </a:lnTo>
                <a:lnTo>
                  <a:pt x="4498473" y="919981"/>
                </a:lnTo>
                <a:lnTo>
                  <a:pt x="4500004" y="872642"/>
                </a:lnTo>
                <a:lnTo>
                  <a:pt x="4500004" y="720001"/>
                </a:lnTo>
                <a:lnTo>
                  <a:pt x="4498473" y="672660"/>
                </a:lnTo>
                <a:lnTo>
                  <a:pt x="4493942" y="626137"/>
                </a:lnTo>
                <a:lnTo>
                  <a:pt x="4486505" y="580527"/>
                </a:lnTo>
                <a:lnTo>
                  <a:pt x="4476259" y="535924"/>
                </a:lnTo>
                <a:lnTo>
                  <a:pt x="4463298" y="492423"/>
                </a:lnTo>
                <a:lnTo>
                  <a:pt x="4447716" y="450120"/>
                </a:lnTo>
                <a:lnTo>
                  <a:pt x="4429609" y="409108"/>
                </a:lnTo>
                <a:lnTo>
                  <a:pt x="4409071" y="369484"/>
                </a:lnTo>
                <a:lnTo>
                  <a:pt x="4386198" y="331341"/>
                </a:lnTo>
                <a:lnTo>
                  <a:pt x="4361084" y="294776"/>
                </a:lnTo>
                <a:lnTo>
                  <a:pt x="4333824" y="259881"/>
                </a:lnTo>
                <a:lnTo>
                  <a:pt x="4304513" y="226753"/>
                </a:lnTo>
                <a:lnTo>
                  <a:pt x="4273246" y="195487"/>
                </a:lnTo>
                <a:lnTo>
                  <a:pt x="4240117" y="166176"/>
                </a:lnTo>
                <a:lnTo>
                  <a:pt x="4205223" y="138917"/>
                </a:lnTo>
                <a:lnTo>
                  <a:pt x="4168657" y="113803"/>
                </a:lnTo>
                <a:lnTo>
                  <a:pt x="4130514" y="90930"/>
                </a:lnTo>
                <a:lnTo>
                  <a:pt x="4090890" y="70393"/>
                </a:lnTo>
                <a:lnTo>
                  <a:pt x="4049879" y="52287"/>
                </a:lnTo>
                <a:lnTo>
                  <a:pt x="4007576" y="36705"/>
                </a:lnTo>
                <a:lnTo>
                  <a:pt x="3964076" y="23744"/>
                </a:lnTo>
                <a:lnTo>
                  <a:pt x="3919474" y="13498"/>
                </a:lnTo>
                <a:lnTo>
                  <a:pt x="3873865" y="6062"/>
                </a:lnTo>
                <a:lnTo>
                  <a:pt x="3827343" y="1531"/>
                </a:lnTo>
                <a:lnTo>
                  <a:pt x="3780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67301" y="1202390"/>
            <a:ext cx="260667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40" dirty="0"/>
              <a:t>Βίδρα</a:t>
            </a:r>
          </a:p>
          <a:p>
            <a:pPr marL="12700">
              <a:lnSpc>
                <a:spcPts val="4645"/>
              </a:lnSpc>
            </a:pPr>
            <a:r>
              <a:rPr sz="3950" b="0" i="1" spc="254" dirty="0">
                <a:latin typeface="Arial"/>
                <a:cs typeface="Arial"/>
              </a:rPr>
              <a:t>Lutra</a:t>
            </a:r>
            <a:r>
              <a:rPr sz="3950" b="0" i="1" spc="-125" dirty="0">
                <a:latin typeface="Arial"/>
                <a:cs typeface="Arial"/>
              </a:rPr>
              <a:t> </a:t>
            </a:r>
            <a:r>
              <a:rPr sz="3950" b="0" i="1" spc="254" dirty="0">
                <a:latin typeface="Arial"/>
                <a:cs typeface="Arial"/>
              </a:rPr>
              <a:t>lutra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FE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17694" y="12423464"/>
            <a:ext cx="430657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40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00" dirty="0">
                <a:solidFill>
                  <a:srgbClr val="1D1D1B"/>
                </a:solidFill>
                <a:latin typeface="Trebuchet MS"/>
                <a:cs typeface="Trebuchet MS"/>
              </a:rPr>
              <a:t>ια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305" dirty="0">
                <a:solidFill>
                  <a:srgbClr val="1D1D1B"/>
                </a:solidFill>
                <a:latin typeface="Trebuchet MS"/>
                <a:cs typeface="Trebuchet MS"/>
              </a:rPr>
              <a:t>φρο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ροί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δροσίζ</a:t>
            </a:r>
            <a:r>
              <a:rPr sz="3600" b="1" i="1" spc="-30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νται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80" dirty="0">
                <a:solidFill>
                  <a:srgbClr val="1D1D1B"/>
                </a:solidFill>
                <a:latin typeface="Trebuchet MS"/>
                <a:cs typeface="Trebuchet MS"/>
              </a:rPr>
              <a:t>στη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20" dirty="0">
                <a:solidFill>
                  <a:srgbClr val="1D1D1B"/>
                </a:solidFill>
                <a:latin typeface="Trebuchet MS"/>
                <a:cs typeface="Trebuchet MS"/>
              </a:rPr>
              <a:t>ίμνη </a:t>
            </a:r>
            <a:r>
              <a:rPr sz="3600" b="1" i="1" spc="-160" dirty="0">
                <a:solidFill>
                  <a:srgbClr val="1D1D1B"/>
                </a:solidFill>
                <a:latin typeface="Trebuchet MS"/>
                <a:cs typeface="Trebuchet MS"/>
              </a:rPr>
              <a:t>κύμα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10" dirty="0">
                <a:solidFill>
                  <a:srgbClr val="1D1D1B"/>
                </a:solidFill>
                <a:latin typeface="Trebuchet MS"/>
                <a:cs typeface="Trebuchet MS"/>
              </a:rPr>
              <a:t>θα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505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3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90" dirty="0">
                <a:solidFill>
                  <a:srgbClr val="1D1D1B"/>
                </a:solidFill>
                <a:latin typeface="Trebuchet MS"/>
                <a:cs typeface="Trebuchet MS"/>
              </a:rPr>
              <a:t>νεί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2" name="object 12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70673" y="15177329"/>
            <a:ext cx="1386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1D1D1B"/>
                </a:solidFill>
                <a:latin typeface="Arial"/>
                <a:cs typeface="Arial"/>
              </a:rPr>
              <a:t>ΙΧΝΗΛΑΤΗΣ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434273" y="16078999"/>
            <a:ext cx="859790" cy="860425"/>
            <a:chOff x="8434273" y="16078999"/>
            <a:chExt cx="859790" cy="860425"/>
          </a:xfrm>
        </p:grpSpPr>
        <p:sp>
          <p:nvSpPr>
            <p:cNvPr id="17" name="object 17"/>
            <p:cNvSpPr/>
            <p:nvPr/>
          </p:nvSpPr>
          <p:spPr>
            <a:xfrm>
              <a:off x="8434273" y="16079393"/>
              <a:ext cx="859790" cy="790575"/>
            </a:xfrm>
            <a:custGeom>
              <a:avLst/>
              <a:gdLst/>
              <a:ahLst/>
              <a:cxnLst/>
              <a:rect l="l" t="t" r="r" b="b"/>
              <a:pathLst>
                <a:path w="859790" h="790575">
                  <a:moveTo>
                    <a:pt x="137541" y="343458"/>
                  </a:moveTo>
                  <a:lnTo>
                    <a:pt x="103149" y="343458"/>
                  </a:lnTo>
                  <a:lnTo>
                    <a:pt x="103149" y="309079"/>
                  </a:lnTo>
                  <a:lnTo>
                    <a:pt x="34391" y="309079"/>
                  </a:lnTo>
                  <a:lnTo>
                    <a:pt x="34391" y="274688"/>
                  </a:lnTo>
                  <a:lnTo>
                    <a:pt x="0" y="274688"/>
                  </a:lnTo>
                  <a:lnTo>
                    <a:pt x="0" y="309079"/>
                  </a:lnTo>
                  <a:lnTo>
                    <a:pt x="34378" y="309079"/>
                  </a:lnTo>
                  <a:lnTo>
                    <a:pt x="34378" y="343471"/>
                  </a:lnTo>
                  <a:lnTo>
                    <a:pt x="103149" y="343471"/>
                  </a:lnTo>
                  <a:lnTo>
                    <a:pt x="103149" y="377850"/>
                  </a:lnTo>
                  <a:lnTo>
                    <a:pt x="137541" y="377850"/>
                  </a:lnTo>
                  <a:lnTo>
                    <a:pt x="137541" y="343458"/>
                  </a:lnTo>
                  <a:close/>
                </a:path>
                <a:path w="859790" h="790575">
                  <a:moveTo>
                    <a:pt x="171932" y="377850"/>
                  </a:moveTo>
                  <a:lnTo>
                    <a:pt x="137541" y="377850"/>
                  </a:lnTo>
                  <a:lnTo>
                    <a:pt x="137541" y="412242"/>
                  </a:lnTo>
                  <a:lnTo>
                    <a:pt x="171932" y="412242"/>
                  </a:lnTo>
                  <a:lnTo>
                    <a:pt x="171932" y="377850"/>
                  </a:lnTo>
                  <a:close/>
                </a:path>
                <a:path w="859790" h="790575">
                  <a:moveTo>
                    <a:pt x="309460" y="274789"/>
                  </a:moveTo>
                  <a:lnTo>
                    <a:pt x="103149" y="274789"/>
                  </a:lnTo>
                  <a:lnTo>
                    <a:pt x="103149" y="309079"/>
                  </a:lnTo>
                  <a:lnTo>
                    <a:pt x="171919" y="309079"/>
                  </a:lnTo>
                  <a:lnTo>
                    <a:pt x="171919" y="343369"/>
                  </a:lnTo>
                  <a:lnTo>
                    <a:pt x="206311" y="343369"/>
                  </a:lnTo>
                  <a:lnTo>
                    <a:pt x="206311" y="309079"/>
                  </a:lnTo>
                  <a:lnTo>
                    <a:pt x="309460" y="309079"/>
                  </a:lnTo>
                  <a:lnTo>
                    <a:pt x="309460" y="274789"/>
                  </a:lnTo>
                  <a:close/>
                </a:path>
                <a:path w="859790" h="790575">
                  <a:moveTo>
                    <a:pt x="447014" y="481114"/>
                  </a:moveTo>
                  <a:lnTo>
                    <a:pt x="309473" y="481114"/>
                  </a:lnTo>
                  <a:lnTo>
                    <a:pt x="309473" y="446824"/>
                  </a:lnTo>
                  <a:lnTo>
                    <a:pt x="275082" y="446824"/>
                  </a:lnTo>
                  <a:lnTo>
                    <a:pt x="275082" y="412534"/>
                  </a:lnTo>
                  <a:lnTo>
                    <a:pt x="171932" y="412534"/>
                  </a:lnTo>
                  <a:lnTo>
                    <a:pt x="171932" y="446532"/>
                  </a:lnTo>
                  <a:lnTo>
                    <a:pt x="137541" y="446532"/>
                  </a:lnTo>
                  <a:lnTo>
                    <a:pt x="137541" y="412242"/>
                  </a:lnTo>
                  <a:lnTo>
                    <a:pt x="103149" y="412242"/>
                  </a:lnTo>
                  <a:lnTo>
                    <a:pt x="103149" y="446532"/>
                  </a:lnTo>
                  <a:lnTo>
                    <a:pt x="68770" y="446532"/>
                  </a:lnTo>
                  <a:lnTo>
                    <a:pt x="68770" y="412242"/>
                  </a:lnTo>
                  <a:lnTo>
                    <a:pt x="68770" y="343662"/>
                  </a:lnTo>
                  <a:lnTo>
                    <a:pt x="0" y="343662"/>
                  </a:lnTo>
                  <a:lnTo>
                    <a:pt x="0" y="412242"/>
                  </a:lnTo>
                  <a:lnTo>
                    <a:pt x="34378" y="412242"/>
                  </a:lnTo>
                  <a:lnTo>
                    <a:pt x="34378" y="446532"/>
                  </a:lnTo>
                  <a:lnTo>
                    <a:pt x="0" y="446532"/>
                  </a:lnTo>
                  <a:lnTo>
                    <a:pt x="0" y="480822"/>
                  </a:lnTo>
                  <a:lnTo>
                    <a:pt x="0" y="515112"/>
                  </a:lnTo>
                  <a:lnTo>
                    <a:pt x="0" y="583692"/>
                  </a:lnTo>
                  <a:lnTo>
                    <a:pt x="34378" y="583692"/>
                  </a:lnTo>
                  <a:lnTo>
                    <a:pt x="34378" y="515112"/>
                  </a:lnTo>
                  <a:lnTo>
                    <a:pt x="68770" y="515112"/>
                  </a:lnTo>
                  <a:lnTo>
                    <a:pt x="68770" y="549402"/>
                  </a:lnTo>
                  <a:lnTo>
                    <a:pt x="68770" y="583692"/>
                  </a:lnTo>
                  <a:lnTo>
                    <a:pt x="137541" y="583692"/>
                  </a:lnTo>
                  <a:lnTo>
                    <a:pt x="137541" y="549783"/>
                  </a:lnTo>
                  <a:lnTo>
                    <a:pt x="171932" y="549783"/>
                  </a:lnTo>
                  <a:lnTo>
                    <a:pt x="171932" y="481012"/>
                  </a:lnTo>
                  <a:lnTo>
                    <a:pt x="137541" y="481012"/>
                  </a:lnTo>
                  <a:lnTo>
                    <a:pt x="137541" y="549402"/>
                  </a:lnTo>
                  <a:lnTo>
                    <a:pt x="103149" y="549402"/>
                  </a:lnTo>
                  <a:lnTo>
                    <a:pt x="103149" y="515112"/>
                  </a:lnTo>
                  <a:lnTo>
                    <a:pt x="103149" y="480822"/>
                  </a:lnTo>
                  <a:lnTo>
                    <a:pt x="171932" y="480822"/>
                  </a:lnTo>
                  <a:lnTo>
                    <a:pt x="171932" y="446824"/>
                  </a:lnTo>
                  <a:lnTo>
                    <a:pt x="240703" y="446824"/>
                  </a:lnTo>
                  <a:lnTo>
                    <a:pt x="240703" y="480999"/>
                  </a:lnTo>
                  <a:lnTo>
                    <a:pt x="206324" y="480999"/>
                  </a:lnTo>
                  <a:lnTo>
                    <a:pt x="206324" y="515391"/>
                  </a:lnTo>
                  <a:lnTo>
                    <a:pt x="240703" y="515391"/>
                  </a:lnTo>
                  <a:lnTo>
                    <a:pt x="240703" y="481114"/>
                  </a:lnTo>
                  <a:lnTo>
                    <a:pt x="275082" y="481114"/>
                  </a:lnTo>
                  <a:lnTo>
                    <a:pt x="275082" y="515404"/>
                  </a:lnTo>
                  <a:lnTo>
                    <a:pt x="378244" y="515404"/>
                  </a:lnTo>
                  <a:lnTo>
                    <a:pt x="378244" y="549694"/>
                  </a:lnTo>
                  <a:lnTo>
                    <a:pt x="412623" y="549694"/>
                  </a:lnTo>
                  <a:lnTo>
                    <a:pt x="412623" y="515404"/>
                  </a:lnTo>
                  <a:lnTo>
                    <a:pt x="447014" y="515404"/>
                  </a:lnTo>
                  <a:lnTo>
                    <a:pt x="447014" y="481114"/>
                  </a:lnTo>
                  <a:close/>
                </a:path>
                <a:path w="859790" h="790575">
                  <a:moveTo>
                    <a:pt x="447014" y="377850"/>
                  </a:moveTo>
                  <a:lnTo>
                    <a:pt x="412623" y="377850"/>
                  </a:lnTo>
                  <a:lnTo>
                    <a:pt x="412623" y="446620"/>
                  </a:lnTo>
                  <a:lnTo>
                    <a:pt x="447014" y="446620"/>
                  </a:lnTo>
                  <a:lnTo>
                    <a:pt x="447014" y="377850"/>
                  </a:lnTo>
                  <a:close/>
                </a:path>
                <a:path w="859790" h="790575">
                  <a:moveTo>
                    <a:pt x="481406" y="446620"/>
                  </a:moveTo>
                  <a:lnTo>
                    <a:pt x="447014" y="446620"/>
                  </a:lnTo>
                  <a:lnTo>
                    <a:pt x="447014" y="481012"/>
                  </a:lnTo>
                  <a:lnTo>
                    <a:pt x="481406" y="481012"/>
                  </a:lnTo>
                  <a:lnTo>
                    <a:pt x="481406" y="446620"/>
                  </a:lnTo>
                  <a:close/>
                </a:path>
                <a:path w="859790" h="790575">
                  <a:moveTo>
                    <a:pt x="550164" y="309079"/>
                  </a:moveTo>
                  <a:lnTo>
                    <a:pt x="515785" y="309079"/>
                  </a:lnTo>
                  <a:lnTo>
                    <a:pt x="515785" y="274789"/>
                  </a:lnTo>
                  <a:lnTo>
                    <a:pt x="515785" y="240499"/>
                  </a:lnTo>
                  <a:lnTo>
                    <a:pt x="515785" y="206209"/>
                  </a:lnTo>
                  <a:lnTo>
                    <a:pt x="515785" y="171919"/>
                  </a:lnTo>
                  <a:lnTo>
                    <a:pt x="481393" y="171919"/>
                  </a:lnTo>
                  <a:lnTo>
                    <a:pt x="481393" y="206209"/>
                  </a:lnTo>
                  <a:lnTo>
                    <a:pt x="481393" y="240499"/>
                  </a:lnTo>
                  <a:lnTo>
                    <a:pt x="447014" y="240499"/>
                  </a:lnTo>
                  <a:lnTo>
                    <a:pt x="447014" y="274789"/>
                  </a:lnTo>
                  <a:lnTo>
                    <a:pt x="481393" y="274789"/>
                  </a:lnTo>
                  <a:lnTo>
                    <a:pt x="481393" y="309079"/>
                  </a:lnTo>
                  <a:lnTo>
                    <a:pt x="378244" y="309079"/>
                  </a:lnTo>
                  <a:lnTo>
                    <a:pt x="378244" y="274789"/>
                  </a:lnTo>
                  <a:lnTo>
                    <a:pt x="378244" y="240499"/>
                  </a:lnTo>
                  <a:lnTo>
                    <a:pt x="378244" y="206209"/>
                  </a:lnTo>
                  <a:lnTo>
                    <a:pt x="412623" y="206209"/>
                  </a:lnTo>
                  <a:lnTo>
                    <a:pt x="412623" y="240309"/>
                  </a:lnTo>
                  <a:lnTo>
                    <a:pt x="447014" y="240309"/>
                  </a:lnTo>
                  <a:lnTo>
                    <a:pt x="447014" y="205917"/>
                  </a:lnTo>
                  <a:lnTo>
                    <a:pt x="412623" y="205917"/>
                  </a:lnTo>
                  <a:lnTo>
                    <a:pt x="412623" y="171919"/>
                  </a:lnTo>
                  <a:lnTo>
                    <a:pt x="309460" y="171919"/>
                  </a:lnTo>
                  <a:lnTo>
                    <a:pt x="309460" y="205917"/>
                  </a:lnTo>
                  <a:lnTo>
                    <a:pt x="275094" y="205917"/>
                  </a:lnTo>
                  <a:lnTo>
                    <a:pt x="275094" y="240309"/>
                  </a:lnTo>
                  <a:lnTo>
                    <a:pt x="309486" y="240309"/>
                  </a:lnTo>
                  <a:lnTo>
                    <a:pt x="309486" y="206209"/>
                  </a:lnTo>
                  <a:lnTo>
                    <a:pt x="343852" y="206209"/>
                  </a:lnTo>
                  <a:lnTo>
                    <a:pt x="343852" y="240499"/>
                  </a:lnTo>
                  <a:lnTo>
                    <a:pt x="309460" y="240499"/>
                  </a:lnTo>
                  <a:lnTo>
                    <a:pt x="309460" y="274789"/>
                  </a:lnTo>
                  <a:lnTo>
                    <a:pt x="343852" y="274789"/>
                  </a:lnTo>
                  <a:lnTo>
                    <a:pt x="343852" y="309079"/>
                  </a:lnTo>
                  <a:lnTo>
                    <a:pt x="309460" y="309079"/>
                  </a:lnTo>
                  <a:lnTo>
                    <a:pt x="309460" y="343369"/>
                  </a:lnTo>
                  <a:lnTo>
                    <a:pt x="206311" y="343369"/>
                  </a:lnTo>
                  <a:lnTo>
                    <a:pt x="206311" y="377659"/>
                  </a:lnTo>
                  <a:lnTo>
                    <a:pt x="309460" y="377659"/>
                  </a:lnTo>
                  <a:lnTo>
                    <a:pt x="309460" y="411949"/>
                  </a:lnTo>
                  <a:lnTo>
                    <a:pt x="378244" y="411949"/>
                  </a:lnTo>
                  <a:lnTo>
                    <a:pt x="378244" y="377659"/>
                  </a:lnTo>
                  <a:lnTo>
                    <a:pt x="343852" y="377659"/>
                  </a:lnTo>
                  <a:lnTo>
                    <a:pt x="343852" y="343369"/>
                  </a:lnTo>
                  <a:lnTo>
                    <a:pt x="481393" y="343369"/>
                  </a:lnTo>
                  <a:lnTo>
                    <a:pt x="481393" y="377659"/>
                  </a:lnTo>
                  <a:lnTo>
                    <a:pt x="481393" y="411949"/>
                  </a:lnTo>
                  <a:lnTo>
                    <a:pt x="550164" y="411949"/>
                  </a:lnTo>
                  <a:lnTo>
                    <a:pt x="550164" y="377659"/>
                  </a:lnTo>
                  <a:lnTo>
                    <a:pt x="550164" y="343369"/>
                  </a:lnTo>
                  <a:lnTo>
                    <a:pt x="550164" y="309079"/>
                  </a:lnTo>
                  <a:close/>
                </a:path>
                <a:path w="859790" h="790575">
                  <a:moveTo>
                    <a:pt x="550176" y="68389"/>
                  </a:moveTo>
                  <a:lnTo>
                    <a:pt x="515785" y="68389"/>
                  </a:lnTo>
                  <a:lnTo>
                    <a:pt x="515785" y="34290"/>
                  </a:lnTo>
                  <a:lnTo>
                    <a:pt x="515785" y="33997"/>
                  </a:lnTo>
                  <a:lnTo>
                    <a:pt x="515785" y="0"/>
                  </a:lnTo>
                  <a:lnTo>
                    <a:pt x="447027" y="0"/>
                  </a:lnTo>
                  <a:lnTo>
                    <a:pt x="447027" y="34290"/>
                  </a:lnTo>
                  <a:lnTo>
                    <a:pt x="447027" y="68389"/>
                  </a:lnTo>
                  <a:lnTo>
                    <a:pt x="412635" y="68389"/>
                  </a:lnTo>
                  <a:lnTo>
                    <a:pt x="412635" y="34290"/>
                  </a:lnTo>
                  <a:lnTo>
                    <a:pt x="447027" y="34290"/>
                  </a:lnTo>
                  <a:lnTo>
                    <a:pt x="447027" y="0"/>
                  </a:lnTo>
                  <a:lnTo>
                    <a:pt x="378244" y="0"/>
                  </a:lnTo>
                  <a:lnTo>
                    <a:pt x="378244" y="34290"/>
                  </a:lnTo>
                  <a:lnTo>
                    <a:pt x="378244" y="68389"/>
                  </a:lnTo>
                  <a:lnTo>
                    <a:pt x="343852" y="68389"/>
                  </a:lnTo>
                  <a:lnTo>
                    <a:pt x="343852" y="102768"/>
                  </a:lnTo>
                  <a:lnTo>
                    <a:pt x="309473" y="102768"/>
                  </a:lnTo>
                  <a:lnTo>
                    <a:pt x="309473" y="34290"/>
                  </a:lnTo>
                  <a:lnTo>
                    <a:pt x="378244" y="34290"/>
                  </a:lnTo>
                  <a:lnTo>
                    <a:pt x="378244" y="0"/>
                  </a:lnTo>
                  <a:lnTo>
                    <a:pt x="275082" y="0"/>
                  </a:lnTo>
                  <a:lnTo>
                    <a:pt x="275082" y="34290"/>
                  </a:lnTo>
                  <a:lnTo>
                    <a:pt x="275082" y="102870"/>
                  </a:lnTo>
                  <a:lnTo>
                    <a:pt x="309473" y="102870"/>
                  </a:lnTo>
                  <a:lnTo>
                    <a:pt x="309473" y="137147"/>
                  </a:lnTo>
                  <a:lnTo>
                    <a:pt x="275094" y="137147"/>
                  </a:lnTo>
                  <a:lnTo>
                    <a:pt x="275094" y="171538"/>
                  </a:lnTo>
                  <a:lnTo>
                    <a:pt x="309486" y="171538"/>
                  </a:lnTo>
                  <a:lnTo>
                    <a:pt x="309486" y="137160"/>
                  </a:lnTo>
                  <a:lnTo>
                    <a:pt x="378244" y="137160"/>
                  </a:lnTo>
                  <a:lnTo>
                    <a:pt x="378244" y="102768"/>
                  </a:lnTo>
                  <a:lnTo>
                    <a:pt x="447014" y="102768"/>
                  </a:lnTo>
                  <a:lnTo>
                    <a:pt x="447014" y="137160"/>
                  </a:lnTo>
                  <a:lnTo>
                    <a:pt x="481406" y="137160"/>
                  </a:lnTo>
                  <a:lnTo>
                    <a:pt x="481406" y="102768"/>
                  </a:lnTo>
                  <a:lnTo>
                    <a:pt x="550176" y="102768"/>
                  </a:lnTo>
                  <a:lnTo>
                    <a:pt x="550176" y="68389"/>
                  </a:lnTo>
                  <a:close/>
                </a:path>
                <a:path w="859790" h="790575">
                  <a:moveTo>
                    <a:pt x="584555" y="102870"/>
                  </a:moveTo>
                  <a:lnTo>
                    <a:pt x="515785" y="102870"/>
                  </a:lnTo>
                  <a:lnTo>
                    <a:pt x="515785" y="137160"/>
                  </a:lnTo>
                  <a:lnTo>
                    <a:pt x="550176" y="137160"/>
                  </a:lnTo>
                  <a:lnTo>
                    <a:pt x="550176" y="171450"/>
                  </a:lnTo>
                  <a:lnTo>
                    <a:pt x="584555" y="171450"/>
                  </a:lnTo>
                  <a:lnTo>
                    <a:pt x="584555" y="137160"/>
                  </a:lnTo>
                  <a:lnTo>
                    <a:pt x="584555" y="102870"/>
                  </a:lnTo>
                  <a:close/>
                </a:path>
                <a:path w="859790" h="790575">
                  <a:moveTo>
                    <a:pt x="584568" y="205917"/>
                  </a:moveTo>
                  <a:lnTo>
                    <a:pt x="550176" y="205917"/>
                  </a:lnTo>
                  <a:lnTo>
                    <a:pt x="550176" y="240309"/>
                  </a:lnTo>
                  <a:lnTo>
                    <a:pt x="584568" y="240309"/>
                  </a:lnTo>
                  <a:lnTo>
                    <a:pt x="584568" y="205917"/>
                  </a:lnTo>
                  <a:close/>
                </a:path>
                <a:path w="859790" h="790575">
                  <a:moveTo>
                    <a:pt x="653326" y="721715"/>
                  </a:moveTo>
                  <a:lnTo>
                    <a:pt x="618947" y="721715"/>
                  </a:lnTo>
                  <a:lnTo>
                    <a:pt x="618947" y="756107"/>
                  </a:lnTo>
                  <a:lnTo>
                    <a:pt x="653326" y="756107"/>
                  </a:lnTo>
                  <a:lnTo>
                    <a:pt x="653326" y="721715"/>
                  </a:lnTo>
                  <a:close/>
                </a:path>
                <a:path w="859790" h="790575">
                  <a:moveTo>
                    <a:pt x="653338" y="412229"/>
                  </a:moveTo>
                  <a:lnTo>
                    <a:pt x="618947" y="412229"/>
                  </a:lnTo>
                  <a:lnTo>
                    <a:pt x="618947" y="446620"/>
                  </a:lnTo>
                  <a:lnTo>
                    <a:pt x="653338" y="446620"/>
                  </a:lnTo>
                  <a:lnTo>
                    <a:pt x="653338" y="412229"/>
                  </a:lnTo>
                  <a:close/>
                </a:path>
                <a:path w="859790" h="790575">
                  <a:moveTo>
                    <a:pt x="859637" y="481012"/>
                  </a:moveTo>
                  <a:lnTo>
                    <a:pt x="825258" y="481012"/>
                  </a:lnTo>
                  <a:lnTo>
                    <a:pt x="825258" y="446620"/>
                  </a:lnTo>
                  <a:lnTo>
                    <a:pt x="790867" y="446620"/>
                  </a:lnTo>
                  <a:lnTo>
                    <a:pt x="790867" y="481012"/>
                  </a:lnTo>
                  <a:lnTo>
                    <a:pt x="722096" y="481012"/>
                  </a:lnTo>
                  <a:lnTo>
                    <a:pt x="722096" y="515404"/>
                  </a:lnTo>
                  <a:lnTo>
                    <a:pt x="722096" y="549694"/>
                  </a:lnTo>
                  <a:lnTo>
                    <a:pt x="687717" y="549694"/>
                  </a:lnTo>
                  <a:lnTo>
                    <a:pt x="687717" y="583984"/>
                  </a:lnTo>
                  <a:lnTo>
                    <a:pt x="687717" y="686854"/>
                  </a:lnTo>
                  <a:lnTo>
                    <a:pt x="584555" y="686854"/>
                  </a:lnTo>
                  <a:lnTo>
                    <a:pt x="584555" y="652564"/>
                  </a:lnTo>
                  <a:lnTo>
                    <a:pt x="584555" y="618274"/>
                  </a:lnTo>
                  <a:lnTo>
                    <a:pt x="584555" y="583984"/>
                  </a:lnTo>
                  <a:lnTo>
                    <a:pt x="687717" y="583984"/>
                  </a:lnTo>
                  <a:lnTo>
                    <a:pt x="687717" y="549694"/>
                  </a:lnTo>
                  <a:lnTo>
                    <a:pt x="687717" y="515404"/>
                  </a:lnTo>
                  <a:lnTo>
                    <a:pt x="722096" y="515404"/>
                  </a:lnTo>
                  <a:lnTo>
                    <a:pt x="722096" y="481012"/>
                  </a:lnTo>
                  <a:lnTo>
                    <a:pt x="722096" y="446620"/>
                  </a:lnTo>
                  <a:lnTo>
                    <a:pt x="687705" y="446620"/>
                  </a:lnTo>
                  <a:lnTo>
                    <a:pt x="687705" y="515404"/>
                  </a:lnTo>
                  <a:lnTo>
                    <a:pt x="653326" y="515404"/>
                  </a:lnTo>
                  <a:lnTo>
                    <a:pt x="653326" y="549694"/>
                  </a:lnTo>
                  <a:lnTo>
                    <a:pt x="618947" y="549694"/>
                  </a:lnTo>
                  <a:lnTo>
                    <a:pt x="618947" y="515404"/>
                  </a:lnTo>
                  <a:lnTo>
                    <a:pt x="550176" y="515404"/>
                  </a:lnTo>
                  <a:lnTo>
                    <a:pt x="550176" y="549694"/>
                  </a:lnTo>
                  <a:lnTo>
                    <a:pt x="550176" y="583984"/>
                  </a:lnTo>
                  <a:lnTo>
                    <a:pt x="515785" y="583984"/>
                  </a:lnTo>
                  <a:lnTo>
                    <a:pt x="515785" y="618274"/>
                  </a:lnTo>
                  <a:lnTo>
                    <a:pt x="550176" y="618274"/>
                  </a:lnTo>
                  <a:lnTo>
                    <a:pt x="550176" y="652564"/>
                  </a:lnTo>
                  <a:lnTo>
                    <a:pt x="447014" y="652564"/>
                  </a:lnTo>
                  <a:lnTo>
                    <a:pt x="447014" y="686854"/>
                  </a:lnTo>
                  <a:lnTo>
                    <a:pt x="481406" y="686854"/>
                  </a:lnTo>
                  <a:lnTo>
                    <a:pt x="481406" y="721144"/>
                  </a:lnTo>
                  <a:lnTo>
                    <a:pt x="481406" y="756704"/>
                  </a:lnTo>
                  <a:lnTo>
                    <a:pt x="515785" y="756704"/>
                  </a:lnTo>
                  <a:lnTo>
                    <a:pt x="515785" y="790486"/>
                  </a:lnTo>
                  <a:lnTo>
                    <a:pt x="618947" y="790486"/>
                  </a:lnTo>
                  <a:lnTo>
                    <a:pt x="618947" y="756107"/>
                  </a:lnTo>
                  <a:lnTo>
                    <a:pt x="584555" y="756107"/>
                  </a:lnTo>
                  <a:lnTo>
                    <a:pt x="584555" y="721144"/>
                  </a:lnTo>
                  <a:lnTo>
                    <a:pt x="722109" y="721144"/>
                  </a:lnTo>
                  <a:lnTo>
                    <a:pt x="722109" y="686854"/>
                  </a:lnTo>
                  <a:lnTo>
                    <a:pt x="722109" y="583984"/>
                  </a:lnTo>
                  <a:lnTo>
                    <a:pt x="722109" y="549783"/>
                  </a:lnTo>
                  <a:lnTo>
                    <a:pt x="756475" y="549783"/>
                  </a:lnTo>
                  <a:lnTo>
                    <a:pt x="756475" y="618553"/>
                  </a:lnTo>
                  <a:lnTo>
                    <a:pt x="825258" y="618553"/>
                  </a:lnTo>
                  <a:lnTo>
                    <a:pt x="825258" y="549783"/>
                  </a:lnTo>
                  <a:lnTo>
                    <a:pt x="790867" y="549783"/>
                  </a:lnTo>
                  <a:lnTo>
                    <a:pt x="790867" y="515404"/>
                  </a:lnTo>
                  <a:lnTo>
                    <a:pt x="825258" y="515404"/>
                  </a:lnTo>
                  <a:lnTo>
                    <a:pt x="825258" y="549783"/>
                  </a:lnTo>
                  <a:lnTo>
                    <a:pt x="859637" y="549783"/>
                  </a:lnTo>
                  <a:lnTo>
                    <a:pt x="859637" y="481012"/>
                  </a:lnTo>
                  <a:close/>
                </a:path>
                <a:path w="859790" h="790575">
                  <a:moveTo>
                    <a:pt x="859637" y="274701"/>
                  </a:moveTo>
                  <a:lnTo>
                    <a:pt x="756475" y="274701"/>
                  </a:lnTo>
                  <a:lnTo>
                    <a:pt x="756475" y="309092"/>
                  </a:lnTo>
                  <a:lnTo>
                    <a:pt x="722096" y="309092"/>
                  </a:lnTo>
                  <a:lnTo>
                    <a:pt x="722096" y="274701"/>
                  </a:lnTo>
                  <a:lnTo>
                    <a:pt x="687705" y="274701"/>
                  </a:lnTo>
                  <a:lnTo>
                    <a:pt x="687705" y="309092"/>
                  </a:lnTo>
                  <a:lnTo>
                    <a:pt x="653326" y="309092"/>
                  </a:lnTo>
                  <a:lnTo>
                    <a:pt x="653326" y="343281"/>
                  </a:lnTo>
                  <a:lnTo>
                    <a:pt x="618947" y="343281"/>
                  </a:lnTo>
                  <a:lnTo>
                    <a:pt x="618947" y="274701"/>
                  </a:lnTo>
                  <a:lnTo>
                    <a:pt x="550164" y="274701"/>
                  </a:lnTo>
                  <a:lnTo>
                    <a:pt x="550164" y="309079"/>
                  </a:lnTo>
                  <a:lnTo>
                    <a:pt x="584555" y="309079"/>
                  </a:lnTo>
                  <a:lnTo>
                    <a:pt x="584555" y="343471"/>
                  </a:lnTo>
                  <a:lnTo>
                    <a:pt x="618934" y="343471"/>
                  </a:lnTo>
                  <a:lnTo>
                    <a:pt x="618934" y="377571"/>
                  </a:lnTo>
                  <a:lnTo>
                    <a:pt x="653326" y="377571"/>
                  </a:lnTo>
                  <a:lnTo>
                    <a:pt x="653326" y="411861"/>
                  </a:lnTo>
                  <a:lnTo>
                    <a:pt x="687705" y="411861"/>
                  </a:lnTo>
                  <a:lnTo>
                    <a:pt x="687705" y="377571"/>
                  </a:lnTo>
                  <a:lnTo>
                    <a:pt x="687705" y="343471"/>
                  </a:lnTo>
                  <a:lnTo>
                    <a:pt x="722096" y="343471"/>
                  </a:lnTo>
                  <a:lnTo>
                    <a:pt x="722096" y="377571"/>
                  </a:lnTo>
                  <a:lnTo>
                    <a:pt x="722096" y="411861"/>
                  </a:lnTo>
                  <a:lnTo>
                    <a:pt x="825258" y="411861"/>
                  </a:lnTo>
                  <a:lnTo>
                    <a:pt x="825258" y="446151"/>
                  </a:lnTo>
                  <a:lnTo>
                    <a:pt x="859637" y="446151"/>
                  </a:lnTo>
                  <a:lnTo>
                    <a:pt x="859637" y="411861"/>
                  </a:lnTo>
                  <a:lnTo>
                    <a:pt x="859637" y="377863"/>
                  </a:lnTo>
                  <a:lnTo>
                    <a:pt x="859637" y="377571"/>
                  </a:lnTo>
                  <a:lnTo>
                    <a:pt x="859637" y="343471"/>
                  </a:lnTo>
                  <a:lnTo>
                    <a:pt x="825258" y="343471"/>
                  </a:lnTo>
                  <a:lnTo>
                    <a:pt x="825258" y="377571"/>
                  </a:lnTo>
                  <a:lnTo>
                    <a:pt x="756475" y="377571"/>
                  </a:lnTo>
                  <a:lnTo>
                    <a:pt x="756475" y="343471"/>
                  </a:lnTo>
                  <a:lnTo>
                    <a:pt x="825258" y="343471"/>
                  </a:lnTo>
                  <a:lnTo>
                    <a:pt x="825258" y="309092"/>
                  </a:lnTo>
                  <a:lnTo>
                    <a:pt x="859637" y="309092"/>
                  </a:lnTo>
                  <a:lnTo>
                    <a:pt x="859637" y="27470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34273" y="16078999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71932" y="687717"/>
                  </a:moveTo>
                  <a:lnTo>
                    <a:pt x="68770" y="687717"/>
                  </a:lnTo>
                  <a:lnTo>
                    <a:pt x="68770" y="790892"/>
                  </a:lnTo>
                  <a:lnTo>
                    <a:pt x="171932" y="790892"/>
                  </a:lnTo>
                  <a:lnTo>
                    <a:pt x="171932" y="687717"/>
                  </a:lnTo>
                  <a:close/>
                </a:path>
                <a:path w="859790" h="860425">
                  <a:moveTo>
                    <a:pt x="171932" y="68770"/>
                  </a:moveTo>
                  <a:lnTo>
                    <a:pt x="68770" y="68770"/>
                  </a:lnTo>
                  <a:lnTo>
                    <a:pt x="68770" y="171932"/>
                  </a:lnTo>
                  <a:lnTo>
                    <a:pt x="171932" y="171932"/>
                  </a:lnTo>
                  <a:lnTo>
                    <a:pt x="171932" y="68770"/>
                  </a:lnTo>
                  <a:close/>
                </a:path>
                <a:path w="859790" h="860425">
                  <a:moveTo>
                    <a:pt x="240703" y="618947"/>
                  </a:moveTo>
                  <a:lnTo>
                    <a:pt x="0" y="618947"/>
                  </a:lnTo>
                  <a:lnTo>
                    <a:pt x="0" y="654507"/>
                  </a:lnTo>
                  <a:lnTo>
                    <a:pt x="0" y="823417"/>
                  </a:lnTo>
                  <a:lnTo>
                    <a:pt x="0" y="860247"/>
                  </a:lnTo>
                  <a:lnTo>
                    <a:pt x="240703" y="860247"/>
                  </a:lnTo>
                  <a:lnTo>
                    <a:pt x="240703" y="823544"/>
                  </a:lnTo>
                  <a:lnTo>
                    <a:pt x="240703" y="823417"/>
                  </a:lnTo>
                  <a:lnTo>
                    <a:pt x="240703" y="655053"/>
                  </a:lnTo>
                  <a:lnTo>
                    <a:pt x="204597" y="655053"/>
                  </a:lnTo>
                  <a:lnTo>
                    <a:pt x="204597" y="823417"/>
                  </a:lnTo>
                  <a:lnTo>
                    <a:pt x="36106" y="823417"/>
                  </a:lnTo>
                  <a:lnTo>
                    <a:pt x="36106" y="654507"/>
                  </a:lnTo>
                  <a:lnTo>
                    <a:pt x="240703" y="654507"/>
                  </a:lnTo>
                  <a:lnTo>
                    <a:pt x="240703" y="618947"/>
                  </a:lnTo>
                  <a:close/>
                </a:path>
                <a:path w="859790" h="860425">
                  <a:moveTo>
                    <a:pt x="240703" y="550164"/>
                  </a:moveTo>
                  <a:lnTo>
                    <a:pt x="206324" y="550164"/>
                  </a:lnTo>
                  <a:lnTo>
                    <a:pt x="206324" y="584555"/>
                  </a:lnTo>
                  <a:lnTo>
                    <a:pt x="240703" y="584555"/>
                  </a:lnTo>
                  <a:lnTo>
                    <a:pt x="240703" y="550164"/>
                  </a:lnTo>
                  <a:close/>
                </a:path>
                <a:path w="859790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90" h="860425">
                  <a:moveTo>
                    <a:pt x="412623" y="825258"/>
                  </a:moveTo>
                  <a:lnTo>
                    <a:pt x="378244" y="825258"/>
                  </a:lnTo>
                  <a:lnTo>
                    <a:pt x="378244" y="859650"/>
                  </a:lnTo>
                  <a:lnTo>
                    <a:pt x="412623" y="859650"/>
                  </a:lnTo>
                  <a:lnTo>
                    <a:pt x="412623" y="825258"/>
                  </a:lnTo>
                  <a:close/>
                </a:path>
                <a:path w="859790" h="860425">
                  <a:moveTo>
                    <a:pt x="447014" y="790879"/>
                  </a:moveTo>
                  <a:lnTo>
                    <a:pt x="412623" y="790879"/>
                  </a:lnTo>
                  <a:lnTo>
                    <a:pt x="412623" y="825258"/>
                  </a:lnTo>
                  <a:lnTo>
                    <a:pt x="447014" y="825258"/>
                  </a:lnTo>
                  <a:lnTo>
                    <a:pt x="447014" y="790879"/>
                  </a:lnTo>
                  <a:close/>
                </a:path>
                <a:path w="859790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22198"/>
                  </a:lnTo>
                  <a:lnTo>
                    <a:pt x="447014" y="687908"/>
                  </a:lnTo>
                  <a:lnTo>
                    <a:pt x="343852" y="687908"/>
                  </a:lnTo>
                  <a:lnTo>
                    <a:pt x="343852" y="619328"/>
                  </a:lnTo>
                  <a:lnTo>
                    <a:pt x="309473" y="619328"/>
                  </a:lnTo>
                  <a:lnTo>
                    <a:pt x="309473" y="585038"/>
                  </a:lnTo>
                  <a:lnTo>
                    <a:pt x="275082" y="585038"/>
                  </a:lnTo>
                  <a:lnTo>
                    <a:pt x="275082" y="619328"/>
                  </a:lnTo>
                  <a:lnTo>
                    <a:pt x="275082" y="687908"/>
                  </a:lnTo>
                  <a:lnTo>
                    <a:pt x="275082" y="722198"/>
                  </a:lnTo>
                  <a:lnTo>
                    <a:pt x="275082" y="756488"/>
                  </a:lnTo>
                  <a:lnTo>
                    <a:pt x="309473" y="756488"/>
                  </a:lnTo>
                  <a:lnTo>
                    <a:pt x="309473" y="722198"/>
                  </a:lnTo>
                  <a:lnTo>
                    <a:pt x="378244" y="722198"/>
                  </a:lnTo>
                  <a:lnTo>
                    <a:pt x="378244" y="756488"/>
                  </a:lnTo>
                  <a:lnTo>
                    <a:pt x="309473" y="756488"/>
                  </a:lnTo>
                  <a:lnTo>
                    <a:pt x="309473" y="790778"/>
                  </a:lnTo>
                  <a:lnTo>
                    <a:pt x="309473" y="825068"/>
                  </a:lnTo>
                  <a:lnTo>
                    <a:pt x="275082" y="825068"/>
                  </a:lnTo>
                  <a:lnTo>
                    <a:pt x="275082" y="859358"/>
                  </a:lnTo>
                  <a:lnTo>
                    <a:pt x="343852" y="859358"/>
                  </a:lnTo>
                  <a:lnTo>
                    <a:pt x="343852" y="825068"/>
                  </a:lnTo>
                  <a:lnTo>
                    <a:pt x="343852" y="790778"/>
                  </a:lnTo>
                  <a:lnTo>
                    <a:pt x="481406" y="790778"/>
                  </a:lnTo>
                  <a:lnTo>
                    <a:pt x="481406" y="756488"/>
                  </a:lnTo>
                  <a:close/>
                </a:path>
                <a:path w="859790" h="860425">
                  <a:moveTo>
                    <a:pt x="515785" y="550176"/>
                  </a:moveTo>
                  <a:lnTo>
                    <a:pt x="412623" y="550176"/>
                  </a:lnTo>
                  <a:lnTo>
                    <a:pt x="412623" y="584555"/>
                  </a:lnTo>
                  <a:lnTo>
                    <a:pt x="343865" y="584555"/>
                  </a:lnTo>
                  <a:lnTo>
                    <a:pt x="343865" y="550176"/>
                  </a:lnTo>
                  <a:lnTo>
                    <a:pt x="309473" y="550176"/>
                  </a:lnTo>
                  <a:lnTo>
                    <a:pt x="309473" y="584568"/>
                  </a:lnTo>
                  <a:lnTo>
                    <a:pt x="343852" y="584568"/>
                  </a:lnTo>
                  <a:lnTo>
                    <a:pt x="343852" y="618947"/>
                  </a:lnTo>
                  <a:lnTo>
                    <a:pt x="378244" y="618947"/>
                  </a:lnTo>
                  <a:lnTo>
                    <a:pt x="378244" y="687717"/>
                  </a:lnTo>
                  <a:lnTo>
                    <a:pt x="412623" y="687717"/>
                  </a:lnTo>
                  <a:lnTo>
                    <a:pt x="412623" y="618947"/>
                  </a:lnTo>
                  <a:lnTo>
                    <a:pt x="481406" y="618947"/>
                  </a:lnTo>
                  <a:lnTo>
                    <a:pt x="481406" y="584555"/>
                  </a:lnTo>
                  <a:lnTo>
                    <a:pt x="515785" y="584555"/>
                  </a:lnTo>
                  <a:lnTo>
                    <a:pt x="515785" y="550176"/>
                  </a:lnTo>
                  <a:close/>
                </a:path>
                <a:path w="859790" h="860425">
                  <a:moveTo>
                    <a:pt x="515797" y="790867"/>
                  </a:moveTo>
                  <a:lnTo>
                    <a:pt x="481406" y="790867"/>
                  </a:lnTo>
                  <a:lnTo>
                    <a:pt x="481406" y="825258"/>
                  </a:lnTo>
                  <a:lnTo>
                    <a:pt x="515797" y="825258"/>
                  </a:lnTo>
                  <a:lnTo>
                    <a:pt x="515797" y="790867"/>
                  </a:lnTo>
                  <a:close/>
                </a:path>
                <a:path w="859790" h="860425">
                  <a:moveTo>
                    <a:pt x="584555" y="412635"/>
                  </a:moveTo>
                  <a:lnTo>
                    <a:pt x="550176" y="412635"/>
                  </a:lnTo>
                  <a:lnTo>
                    <a:pt x="550176" y="447027"/>
                  </a:lnTo>
                  <a:lnTo>
                    <a:pt x="584555" y="447027"/>
                  </a:lnTo>
                  <a:lnTo>
                    <a:pt x="584555" y="412635"/>
                  </a:lnTo>
                  <a:close/>
                </a:path>
                <a:path w="859790" h="860425">
                  <a:moveTo>
                    <a:pt x="618934" y="825258"/>
                  </a:moveTo>
                  <a:lnTo>
                    <a:pt x="550164" y="825258"/>
                  </a:lnTo>
                  <a:lnTo>
                    <a:pt x="550164" y="859650"/>
                  </a:lnTo>
                  <a:lnTo>
                    <a:pt x="618934" y="859650"/>
                  </a:lnTo>
                  <a:lnTo>
                    <a:pt x="618934" y="825258"/>
                  </a:lnTo>
                  <a:close/>
                </a:path>
                <a:path w="859790" h="860425">
                  <a:moveTo>
                    <a:pt x="653326" y="481507"/>
                  </a:moveTo>
                  <a:lnTo>
                    <a:pt x="618947" y="481507"/>
                  </a:lnTo>
                  <a:lnTo>
                    <a:pt x="618947" y="447217"/>
                  </a:lnTo>
                  <a:lnTo>
                    <a:pt x="515785" y="447217"/>
                  </a:lnTo>
                  <a:lnTo>
                    <a:pt x="515785" y="481507"/>
                  </a:lnTo>
                  <a:lnTo>
                    <a:pt x="515785" y="515797"/>
                  </a:lnTo>
                  <a:lnTo>
                    <a:pt x="653326" y="515797"/>
                  </a:lnTo>
                  <a:lnTo>
                    <a:pt x="653326" y="481507"/>
                  </a:lnTo>
                  <a:close/>
                </a:path>
                <a:path w="859790" h="860425">
                  <a:moveTo>
                    <a:pt x="653338" y="618947"/>
                  </a:moveTo>
                  <a:lnTo>
                    <a:pt x="618947" y="618947"/>
                  </a:lnTo>
                  <a:lnTo>
                    <a:pt x="618947" y="653326"/>
                  </a:lnTo>
                  <a:lnTo>
                    <a:pt x="653338" y="653326"/>
                  </a:lnTo>
                  <a:lnTo>
                    <a:pt x="653338" y="618947"/>
                  </a:lnTo>
                  <a:close/>
                </a:path>
                <a:path w="859790" h="860425">
                  <a:moveTo>
                    <a:pt x="687717" y="515797"/>
                  </a:moveTo>
                  <a:lnTo>
                    <a:pt x="653326" y="515797"/>
                  </a:lnTo>
                  <a:lnTo>
                    <a:pt x="653326" y="550189"/>
                  </a:lnTo>
                  <a:lnTo>
                    <a:pt x="687717" y="550189"/>
                  </a:lnTo>
                  <a:lnTo>
                    <a:pt x="687717" y="515797"/>
                  </a:lnTo>
                  <a:close/>
                </a:path>
                <a:path w="859790" h="860425">
                  <a:moveTo>
                    <a:pt x="722083" y="790879"/>
                  </a:moveTo>
                  <a:lnTo>
                    <a:pt x="653326" y="790879"/>
                  </a:lnTo>
                  <a:lnTo>
                    <a:pt x="653326" y="825271"/>
                  </a:lnTo>
                  <a:lnTo>
                    <a:pt x="722083" y="825271"/>
                  </a:lnTo>
                  <a:lnTo>
                    <a:pt x="722083" y="790879"/>
                  </a:lnTo>
                  <a:close/>
                </a:path>
                <a:path w="859790" h="860425">
                  <a:moveTo>
                    <a:pt x="756475" y="825271"/>
                  </a:moveTo>
                  <a:lnTo>
                    <a:pt x="722096" y="825271"/>
                  </a:lnTo>
                  <a:lnTo>
                    <a:pt x="722096" y="859650"/>
                  </a:lnTo>
                  <a:lnTo>
                    <a:pt x="756475" y="859650"/>
                  </a:lnTo>
                  <a:lnTo>
                    <a:pt x="756475" y="825271"/>
                  </a:lnTo>
                  <a:close/>
                </a:path>
                <a:path w="859790" h="860425">
                  <a:moveTo>
                    <a:pt x="790879" y="68770"/>
                  </a:moveTo>
                  <a:lnTo>
                    <a:pt x="687705" y="68770"/>
                  </a:lnTo>
                  <a:lnTo>
                    <a:pt x="687705" y="171932"/>
                  </a:lnTo>
                  <a:lnTo>
                    <a:pt x="790879" y="171932"/>
                  </a:lnTo>
                  <a:lnTo>
                    <a:pt x="790879" y="68770"/>
                  </a:lnTo>
                  <a:close/>
                </a:path>
                <a:path w="859790" h="860425">
                  <a:moveTo>
                    <a:pt x="859637" y="722109"/>
                  </a:moveTo>
                  <a:lnTo>
                    <a:pt x="790867" y="722109"/>
                  </a:lnTo>
                  <a:lnTo>
                    <a:pt x="790867" y="756399"/>
                  </a:lnTo>
                  <a:lnTo>
                    <a:pt x="687705" y="756399"/>
                  </a:lnTo>
                  <a:lnTo>
                    <a:pt x="687705" y="790689"/>
                  </a:lnTo>
                  <a:lnTo>
                    <a:pt x="756475" y="790689"/>
                  </a:lnTo>
                  <a:lnTo>
                    <a:pt x="756475" y="824979"/>
                  </a:lnTo>
                  <a:lnTo>
                    <a:pt x="825258" y="824979"/>
                  </a:lnTo>
                  <a:lnTo>
                    <a:pt x="825258" y="859269"/>
                  </a:lnTo>
                  <a:lnTo>
                    <a:pt x="859637" y="859269"/>
                  </a:lnTo>
                  <a:lnTo>
                    <a:pt x="859637" y="824979"/>
                  </a:lnTo>
                  <a:lnTo>
                    <a:pt x="859637" y="790689"/>
                  </a:lnTo>
                  <a:lnTo>
                    <a:pt x="859637" y="756399"/>
                  </a:lnTo>
                  <a:lnTo>
                    <a:pt x="859637" y="722109"/>
                  </a:lnTo>
                  <a:close/>
                </a:path>
                <a:path w="859790" h="860425">
                  <a:moveTo>
                    <a:pt x="859637" y="618947"/>
                  </a:moveTo>
                  <a:lnTo>
                    <a:pt x="825258" y="618947"/>
                  </a:lnTo>
                  <a:lnTo>
                    <a:pt x="825258" y="653338"/>
                  </a:lnTo>
                  <a:lnTo>
                    <a:pt x="790867" y="653338"/>
                  </a:lnTo>
                  <a:lnTo>
                    <a:pt x="790867" y="687730"/>
                  </a:lnTo>
                  <a:lnTo>
                    <a:pt x="859637" y="687730"/>
                  </a:lnTo>
                  <a:lnTo>
                    <a:pt x="859637" y="618947"/>
                  </a:lnTo>
                  <a:close/>
                </a:path>
                <a:path w="859790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348699" y="13739003"/>
            <a:ext cx="557657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50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26" name="object 26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0" y="1073871"/>
            <a:ext cx="6200140" cy="1593215"/>
          </a:xfrm>
          <a:custGeom>
            <a:avLst/>
            <a:gdLst/>
            <a:ahLst/>
            <a:cxnLst/>
            <a:rect l="l" t="t" r="r" b="b"/>
            <a:pathLst>
              <a:path w="6200140" h="1593214">
                <a:moveTo>
                  <a:pt x="5631117" y="0"/>
                </a:moveTo>
                <a:lnTo>
                  <a:pt x="0" y="0"/>
                </a:lnTo>
                <a:lnTo>
                  <a:pt x="0" y="1592643"/>
                </a:lnTo>
                <a:lnTo>
                  <a:pt x="5631117" y="1592643"/>
                </a:lnTo>
                <a:lnTo>
                  <a:pt x="5680197" y="1590555"/>
                </a:lnTo>
                <a:lnTo>
                  <a:pt x="5728117" y="1584405"/>
                </a:lnTo>
                <a:lnTo>
                  <a:pt x="5774706" y="1574365"/>
                </a:lnTo>
                <a:lnTo>
                  <a:pt x="5819795" y="1560603"/>
                </a:lnTo>
                <a:lnTo>
                  <a:pt x="5863213" y="1543293"/>
                </a:lnTo>
                <a:lnTo>
                  <a:pt x="5904788" y="1522603"/>
                </a:lnTo>
                <a:lnTo>
                  <a:pt x="5944349" y="1498705"/>
                </a:lnTo>
                <a:lnTo>
                  <a:pt x="5981727" y="1471769"/>
                </a:lnTo>
                <a:lnTo>
                  <a:pt x="6016751" y="1441967"/>
                </a:lnTo>
                <a:lnTo>
                  <a:pt x="6049249" y="1409469"/>
                </a:lnTo>
                <a:lnTo>
                  <a:pt x="6079051" y="1374445"/>
                </a:lnTo>
                <a:lnTo>
                  <a:pt x="6105987" y="1337067"/>
                </a:lnTo>
                <a:lnTo>
                  <a:pt x="6129885" y="1297506"/>
                </a:lnTo>
                <a:lnTo>
                  <a:pt x="6150574" y="1255931"/>
                </a:lnTo>
                <a:lnTo>
                  <a:pt x="6167885" y="1212513"/>
                </a:lnTo>
                <a:lnTo>
                  <a:pt x="6181647" y="1167425"/>
                </a:lnTo>
                <a:lnTo>
                  <a:pt x="6191687" y="1120835"/>
                </a:lnTo>
                <a:lnTo>
                  <a:pt x="6197837" y="1072915"/>
                </a:lnTo>
                <a:lnTo>
                  <a:pt x="6199925" y="1023835"/>
                </a:lnTo>
                <a:lnTo>
                  <a:pt x="6199925" y="568794"/>
                </a:lnTo>
                <a:lnTo>
                  <a:pt x="6197837" y="519717"/>
                </a:lnTo>
                <a:lnTo>
                  <a:pt x="6191687" y="471799"/>
                </a:lnTo>
                <a:lnTo>
                  <a:pt x="6181647" y="425210"/>
                </a:lnTo>
                <a:lnTo>
                  <a:pt x="6167885" y="380123"/>
                </a:lnTo>
                <a:lnTo>
                  <a:pt x="6150574" y="336707"/>
                </a:lnTo>
                <a:lnTo>
                  <a:pt x="6129885" y="295133"/>
                </a:lnTo>
                <a:lnTo>
                  <a:pt x="6105987" y="255572"/>
                </a:lnTo>
                <a:lnTo>
                  <a:pt x="6079051" y="218195"/>
                </a:lnTo>
                <a:lnTo>
                  <a:pt x="6049249" y="183172"/>
                </a:lnTo>
                <a:lnTo>
                  <a:pt x="6016751" y="150674"/>
                </a:lnTo>
                <a:lnTo>
                  <a:pt x="5981727" y="120872"/>
                </a:lnTo>
                <a:lnTo>
                  <a:pt x="5944349" y="93937"/>
                </a:lnTo>
                <a:lnTo>
                  <a:pt x="5904788" y="70039"/>
                </a:lnTo>
                <a:lnTo>
                  <a:pt x="5863213" y="49350"/>
                </a:lnTo>
                <a:lnTo>
                  <a:pt x="5819795" y="32039"/>
                </a:lnTo>
                <a:lnTo>
                  <a:pt x="5774706" y="18278"/>
                </a:lnTo>
                <a:lnTo>
                  <a:pt x="5728117" y="8237"/>
                </a:lnTo>
                <a:lnTo>
                  <a:pt x="5680197" y="2087"/>
                </a:lnTo>
                <a:lnTo>
                  <a:pt x="5631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67300" y="1180110"/>
            <a:ext cx="453072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35" dirty="0"/>
              <a:t>Νεροβούβαλος</a:t>
            </a:r>
          </a:p>
          <a:p>
            <a:pPr marL="12700">
              <a:lnSpc>
                <a:spcPts val="4645"/>
              </a:lnSpc>
            </a:pPr>
            <a:r>
              <a:rPr sz="3950" b="0" i="1" spc="90" dirty="0">
                <a:latin typeface="Arial"/>
                <a:cs typeface="Arial"/>
              </a:rPr>
              <a:t>Bubalus</a:t>
            </a:r>
            <a:r>
              <a:rPr sz="3950" b="0" i="1" spc="-60" dirty="0">
                <a:latin typeface="Arial"/>
                <a:cs typeface="Arial"/>
              </a:rPr>
              <a:t> </a:t>
            </a:r>
            <a:r>
              <a:rPr sz="3950" b="0" i="1" spc="100" dirty="0">
                <a:latin typeface="Arial"/>
                <a:cs typeface="Arial"/>
              </a:rPr>
              <a:t>bubalis</a:t>
            </a:r>
            <a:endParaRPr sz="39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397508" y="15484195"/>
            <a:ext cx="4965700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τας 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FE6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17694" y="12423464"/>
            <a:ext cx="430657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40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00" dirty="0">
                <a:solidFill>
                  <a:srgbClr val="1D1D1B"/>
                </a:solidFill>
                <a:latin typeface="Trebuchet MS"/>
                <a:cs typeface="Trebuchet MS"/>
              </a:rPr>
              <a:t>ια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305" dirty="0">
                <a:solidFill>
                  <a:srgbClr val="1D1D1B"/>
                </a:solidFill>
                <a:latin typeface="Trebuchet MS"/>
                <a:cs typeface="Trebuchet MS"/>
              </a:rPr>
              <a:t>φρο</a:t>
            </a:r>
            <a:r>
              <a:rPr sz="3600" b="1" i="1" cap="small" spc="8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ροί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δροσίζ</a:t>
            </a:r>
            <a:r>
              <a:rPr sz="3600" b="1" i="1" spc="-30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νται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80" dirty="0">
                <a:solidFill>
                  <a:srgbClr val="1D1D1B"/>
                </a:solidFill>
                <a:latin typeface="Trebuchet MS"/>
                <a:cs typeface="Trebuchet MS"/>
              </a:rPr>
              <a:t>στη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20" dirty="0">
                <a:solidFill>
                  <a:srgbClr val="1D1D1B"/>
                </a:solidFill>
                <a:latin typeface="Trebuchet MS"/>
                <a:cs typeface="Trebuchet MS"/>
              </a:rPr>
              <a:t>ίμνη </a:t>
            </a:r>
            <a:r>
              <a:rPr sz="3600" b="1" i="1" spc="-160" dirty="0">
                <a:solidFill>
                  <a:srgbClr val="1D1D1B"/>
                </a:solidFill>
                <a:latin typeface="Trebuchet MS"/>
                <a:cs typeface="Trebuchet MS"/>
              </a:rPr>
              <a:t>κύμα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10" dirty="0">
                <a:solidFill>
                  <a:srgbClr val="1D1D1B"/>
                </a:solidFill>
                <a:latin typeface="Trebuchet MS"/>
                <a:cs typeface="Trebuchet MS"/>
              </a:rPr>
              <a:t>θα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505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33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90" dirty="0">
                <a:solidFill>
                  <a:srgbClr val="1D1D1B"/>
                </a:solidFill>
                <a:latin typeface="Trebuchet MS"/>
                <a:cs typeface="Trebuchet MS"/>
              </a:rPr>
              <a:t>νεί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2" name="object 12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73900" y="15177329"/>
            <a:ext cx="266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65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26349" y="15177329"/>
            <a:ext cx="1075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0" dirty="0">
                <a:solidFill>
                  <a:srgbClr val="1D1D1B"/>
                </a:solidFill>
                <a:latin typeface="Arial"/>
                <a:cs typeface="Arial"/>
              </a:rPr>
              <a:t>ΛΙΜΝΑΙΟ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8434270" y="16059943"/>
            <a:ext cx="859790" cy="860425"/>
            <a:chOff x="8434270" y="16059943"/>
            <a:chExt cx="859790" cy="860425"/>
          </a:xfrm>
        </p:grpSpPr>
        <p:sp>
          <p:nvSpPr>
            <p:cNvPr id="19" name="object 19"/>
            <p:cNvSpPr/>
            <p:nvPr/>
          </p:nvSpPr>
          <p:spPr>
            <a:xfrm>
              <a:off x="8434273" y="1605995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18579" y="445008"/>
                  </a:moveTo>
                  <a:lnTo>
                    <a:pt x="88938" y="445008"/>
                  </a:lnTo>
                  <a:lnTo>
                    <a:pt x="88938" y="474649"/>
                  </a:lnTo>
                  <a:lnTo>
                    <a:pt x="118579" y="474649"/>
                  </a:lnTo>
                  <a:lnTo>
                    <a:pt x="118579" y="445008"/>
                  </a:lnTo>
                  <a:close/>
                </a:path>
                <a:path w="859790" h="860425">
                  <a:moveTo>
                    <a:pt x="148221" y="474649"/>
                  </a:moveTo>
                  <a:lnTo>
                    <a:pt x="118579" y="474649"/>
                  </a:lnTo>
                  <a:lnTo>
                    <a:pt x="118579" y="504304"/>
                  </a:lnTo>
                  <a:lnTo>
                    <a:pt x="148221" y="504304"/>
                  </a:lnTo>
                  <a:lnTo>
                    <a:pt x="148221" y="474649"/>
                  </a:lnTo>
                  <a:close/>
                </a:path>
                <a:path w="859790" h="860425">
                  <a:moveTo>
                    <a:pt x="177863" y="504304"/>
                  </a:moveTo>
                  <a:lnTo>
                    <a:pt x="148221" y="504304"/>
                  </a:lnTo>
                  <a:lnTo>
                    <a:pt x="148221" y="533946"/>
                  </a:lnTo>
                  <a:lnTo>
                    <a:pt x="177863" y="533946"/>
                  </a:lnTo>
                  <a:lnTo>
                    <a:pt x="177863" y="504304"/>
                  </a:lnTo>
                  <a:close/>
                </a:path>
                <a:path w="859790" h="860425">
                  <a:moveTo>
                    <a:pt x="207492" y="474662"/>
                  </a:moveTo>
                  <a:lnTo>
                    <a:pt x="177863" y="474662"/>
                  </a:lnTo>
                  <a:lnTo>
                    <a:pt x="177863" y="504304"/>
                  </a:lnTo>
                  <a:lnTo>
                    <a:pt x="207492" y="504304"/>
                  </a:lnTo>
                  <a:lnTo>
                    <a:pt x="207492" y="474662"/>
                  </a:lnTo>
                  <a:close/>
                </a:path>
                <a:path w="859790" h="860425">
                  <a:moveTo>
                    <a:pt x="207505" y="533946"/>
                  </a:moveTo>
                  <a:lnTo>
                    <a:pt x="177863" y="533946"/>
                  </a:lnTo>
                  <a:lnTo>
                    <a:pt x="177863" y="563587"/>
                  </a:lnTo>
                  <a:lnTo>
                    <a:pt x="207505" y="563587"/>
                  </a:lnTo>
                  <a:lnTo>
                    <a:pt x="207505" y="533946"/>
                  </a:lnTo>
                  <a:close/>
                </a:path>
                <a:path w="859790" h="860425">
                  <a:moveTo>
                    <a:pt x="266788" y="178231"/>
                  </a:moveTo>
                  <a:lnTo>
                    <a:pt x="237147" y="178231"/>
                  </a:lnTo>
                  <a:lnTo>
                    <a:pt x="237147" y="207873"/>
                  </a:lnTo>
                  <a:lnTo>
                    <a:pt x="266788" y="207873"/>
                  </a:lnTo>
                  <a:lnTo>
                    <a:pt x="266788" y="178231"/>
                  </a:lnTo>
                  <a:close/>
                </a:path>
                <a:path w="859790" h="860425">
                  <a:moveTo>
                    <a:pt x="296430" y="474662"/>
                  </a:moveTo>
                  <a:lnTo>
                    <a:pt x="266788" y="474662"/>
                  </a:lnTo>
                  <a:lnTo>
                    <a:pt x="266788" y="445020"/>
                  </a:lnTo>
                  <a:lnTo>
                    <a:pt x="237147" y="445020"/>
                  </a:lnTo>
                  <a:lnTo>
                    <a:pt x="237147" y="415378"/>
                  </a:lnTo>
                  <a:lnTo>
                    <a:pt x="177863" y="415378"/>
                  </a:lnTo>
                  <a:lnTo>
                    <a:pt x="177863" y="445020"/>
                  </a:lnTo>
                  <a:lnTo>
                    <a:pt x="207505" y="445020"/>
                  </a:lnTo>
                  <a:lnTo>
                    <a:pt x="207505" y="474662"/>
                  </a:lnTo>
                  <a:lnTo>
                    <a:pt x="237147" y="474662"/>
                  </a:lnTo>
                  <a:lnTo>
                    <a:pt x="237147" y="504304"/>
                  </a:lnTo>
                  <a:lnTo>
                    <a:pt x="296430" y="504304"/>
                  </a:lnTo>
                  <a:lnTo>
                    <a:pt x="296430" y="474662"/>
                  </a:lnTo>
                  <a:close/>
                </a:path>
                <a:path w="859790" h="860425">
                  <a:moveTo>
                    <a:pt x="326072" y="29616"/>
                  </a:moveTo>
                  <a:lnTo>
                    <a:pt x="266788" y="29616"/>
                  </a:lnTo>
                  <a:lnTo>
                    <a:pt x="266788" y="406"/>
                  </a:lnTo>
                  <a:lnTo>
                    <a:pt x="237147" y="406"/>
                  </a:lnTo>
                  <a:lnTo>
                    <a:pt x="237147" y="29616"/>
                  </a:lnTo>
                  <a:lnTo>
                    <a:pt x="237147" y="60096"/>
                  </a:lnTo>
                  <a:lnTo>
                    <a:pt x="237147" y="89306"/>
                  </a:lnTo>
                  <a:lnTo>
                    <a:pt x="296430" y="89306"/>
                  </a:lnTo>
                  <a:lnTo>
                    <a:pt x="296430" y="60096"/>
                  </a:lnTo>
                  <a:lnTo>
                    <a:pt x="326072" y="60096"/>
                  </a:lnTo>
                  <a:lnTo>
                    <a:pt x="326072" y="29616"/>
                  </a:lnTo>
                  <a:close/>
                </a:path>
                <a:path w="859790" h="860425">
                  <a:moveTo>
                    <a:pt x="355714" y="89306"/>
                  </a:moveTo>
                  <a:lnTo>
                    <a:pt x="326072" y="89306"/>
                  </a:lnTo>
                  <a:lnTo>
                    <a:pt x="326072" y="148590"/>
                  </a:lnTo>
                  <a:lnTo>
                    <a:pt x="296430" y="148590"/>
                  </a:lnTo>
                  <a:lnTo>
                    <a:pt x="296430" y="118948"/>
                  </a:lnTo>
                  <a:lnTo>
                    <a:pt x="237147" y="118948"/>
                  </a:lnTo>
                  <a:lnTo>
                    <a:pt x="237147" y="148590"/>
                  </a:lnTo>
                  <a:lnTo>
                    <a:pt x="266788" y="148590"/>
                  </a:lnTo>
                  <a:lnTo>
                    <a:pt x="266788" y="178231"/>
                  </a:lnTo>
                  <a:lnTo>
                    <a:pt x="296430" y="178231"/>
                  </a:lnTo>
                  <a:lnTo>
                    <a:pt x="296430" y="207873"/>
                  </a:lnTo>
                  <a:lnTo>
                    <a:pt x="266788" y="207873"/>
                  </a:lnTo>
                  <a:lnTo>
                    <a:pt x="266788" y="237515"/>
                  </a:lnTo>
                  <a:lnTo>
                    <a:pt x="326072" y="237515"/>
                  </a:lnTo>
                  <a:lnTo>
                    <a:pt x="326072" y="178231"/>
                  </a:lnTo>
                  <a:lnTo>
                    <a:pt x="355714" y="178231"/>
                  </a:lnTo>
                  <a:lnTo>
                    <a:pt x="355714" y="89306"/>
                  </a:lnTo>
                  <a:close/>
                </a:path>
                <a:path w="859790" h="860425">
                  <a:moveTo>
                    <a:pt x="385356" y="474662"/>
                  </a:moveTo>
                  <a:lnTo>
                    <a:pt x="355714" y="474662"/>
                  </a:lnTo>
                  <a:lnTo>
                    <a:pt x="355714" y="504304"/>
                  </a:lnTo>
                  <a:lnTo>
                    <a:pt x="385356" y="504304"/>
                  </a:lnTo>
                  <a:lnTo>
                    <a:pt x="385356" y="474662"/>
                  </a:lnTo>
                  <a:close/>
                </a:path>
                <a:path w="859790" h="860425">
                  <a:moveTo>
                    <a:pt x="385356" y="296799"/>
                  </a:moveTo>
                  <a:lnTo>
                    <a:pt x="326072" y="296799"/>
                  </a:lnTo>
                  <a:lnTo>
                    <a:pt x="326072" y="266750"/>
                  </a:lnTo>
                  <a:lnTo>
                    <a:pt x="326072" y="237540"/>
                  </a:lnTo>
                  <a:lnTo>
                    <a:pt x="296430" y="237540"/>
                  </a:lnTo>
                  <a:lnTo>
                    <a:pt x="296430" y="266750"/>
                  </a:lnTo>
                  <a:lnTo>
                    <a:pt x="296430" y="296799"/>
                  </a:lnTo>
                  <a:lnTo>
                    <a:pt x="266788" y="296799"/>
                  </a:lnTo>
                  <a:lnTo>
                    <a:pt x="266788" y="267157"/>
                  </a:lnTo>
                  <a:lnTo>
                    <a:pt x="207505" y="267157"/>
                  </a:lnTo>
                  <a:lnTo>
                    <a:pt x="207505" y="296799"/>
                  </a:lnTo>
                  <a:lnTo>
                    <a:pt x="177863" y="296799"/>
                  </a:lnTo>
                  <a:lnTo>
                    <a:pt x="177863" y="326440"/>
                  </a:lnTo>
                  <a:lnTo>
                    <a:pt x="207505" y="326440"/>
                  </a:lnTo>
                  <a:lnTo>
                    <a:pt x="207505" y="355650"/>
                  </a:lnTo>
                  <a:lnTo>
                    <a:pt x="148221" y="355650"/>
                  </a:lnTo>
                  <a:lnTo>
                    <a:pt x="148221" y="297230"/>
                  </a:lnTo>
                  <a:lnTo>
                    <a:pt x="118579" y="297230"/>
                  </a:lnTo>
                  <a:lnTo>
                    <a:pt x="118579" y="355650"/>
                  </a:lnTo>
                  <a:lnTo>
                    <a:pt x="118579" y="386130"/>
                  </a:lnTo>
                  <a:lnTo>
                    <a:pt x="88925" y="386130"/>
                  </a:lnTo>
                  <a:lnTo>
                    <a:pt x="88925" y="355650"/>
                  </a:lnTo>
                  <a:lnTo>
                    <a:pt x="88925" y="297230"/>
                  </a:lnTo>
                  <a:lnTo>
                    <a:pt x="118579" y="297230"/>
                  </a:lnTo>
                  <a:lnTo>
                    <a:pt x="118579" y="266750"/>
                  </a:lnTo>
                  <a:lnTo>
                    <a:pt x="296430" y="266750"/>
                  </a:lnTo>
                  <a:lnTo>
                    <a:pt x="296430" y="237540"/>
                  </a:lnTo>
                  <a:lnTo>
                    <a:pt x="88925" y="237540"/>
                  </a:lnTo>
                  <a:lnTo>
                    <a:pt x="88925" y="266750"/>
                  </a:lnTo>
                  <a:lnTo>
                    <a:pt x="29641" y="266750"/>
                  </a:lnTo>
                  <a:lnTo>
                    <a:pt x="29641" y="237540"/>
                  </a:lnTo>
                  <a:lnTo>
                    <a:pt x="0" y="237540"/>
                  </a:lnTo>
                  <a:lnTo>
                    <a:pt x="0" y="266750"/>
                  </a:lnTo>
                  <a:lnTo>
                    <a:pt x="0" y="297230"/>
                  </a:lnTo>
                  <a:lnTo>
                    <a:pt x="0" y="355650"/>
                  </a:lnTo>
                  <a:lnTo>
                    <a:pt x="29641" y="355650"/>
                  </a:lnTo>
                  <a:lnTo>
                    <a:pt x="29641" y="386130"/>
                  </a:lnTo>
                  <a:lnTo>
                    <a:pt x="29641" y="415340"/>
                  </a:lnTo>
                  <a:lnTo>
                    <a:pt x="0" y="415340"/>
                  </a:lnTo>
                  <a:lnTo>
                    <a:pt x="0" y="475030"/>
                  </a:lnTo>
                  <a:lnTo>
                    <a:pt x="29641" y="475030"/>
                  </a:lnTo>
                  <a:lnTo>
                    <a:pt x="29641" y="504240"/>
                  </a:lnTo>
                  <a:lnTo>
                    <a:pt x="59283" y="504240"/>
                  </a:lnTo>
                  <a:lnTo>
                    <a:pt x="59283" y="475030"/>
                  </a:lnTo>
                  <a:lnTo>
                    <a:pt x="59283" y="415340"/>
                  </a:lnTo>
                  <a:lnTo>
                    <a:pt x="148221" y="415340"/>
                  </a:lnTo>
                  <a:lnTo>
                    <a:pt x="148221" y="386130"/>
                  </a:lnTo>
                  <a:lnTo>
                    <a:pt x="207505" y="386130"/>
                  </a:lnTo>
                  <a:lnTo>
                    <a:pt x="207505" y="356082"/>
                  </a:lnTo>
                  <a:lnTo>
                    <a:pt x="237134" y="356082"/>
                  </a:lnTo>
                  <a:lnTo>
                    <a:pt x="237134" y="385724"/>
                  </a:lnTo>
                  <a:lnTo>
                    <a:pt x="296418" y="385724"/>
                  </a:lnTo>
                  <a:lnTo>
                    <a:pt x="296418" y="356082"/>
                  </a:lnTo>
                  <a:lnTo>
                    <a:pt x="237147" y="356082"/>
                  </a:lnTo>
                  <a:lnTo>
                    <a:pt x="237147" y="326440"/>
                  </a:lnTo>
                  <a:lnTo>
                    <a:pt x="385356" y="326440"/>
                  </a:lnTo>
                  <a:lnTo>
                    <a:pt x="385356" y="296799"/>
                  </a:lnTo>
                  <a:close/>
                </a:path>
                <a:path w="859790" h="860425">
                  <a:moveTo>
                    <a:pt x="385356" y="178231"/>
                  </a:moveTo>
                  <a:lnTo>
                    <a:pt x="355714" y="178231"/>
                  </a:lnTo>
                  <a:lnTo>
                    <a:pt x="355714" y="207873"/>
                  </a:lnTo>
                  <a:lnTo>
                    <a:pt x="385356" y="207873"/>
                  </a:lnTo>
                  <a:lnTo>
                    <a:pt x="385356" y="178231"/>
                  </a:lnTo>
                  <a:close/>
                </a:path>
                <a:path w="859790" h="860425">
                  <a:moveTo>
                    <a:pt x="444639" y="356082"/>
                  </a:moveTo>
                  <a:lnTo>
                    <a:pt x="326059" y="356082"/>
                  </a:lnTo>
                  <a:lnTo>
                    <a:pt x="326059" y="385724"/>
                  </a:lnTo>
                  <a:lnTo>
                    <a:pt x="296418" y="385724"/>
                  </a:lnTo>
                  <a:lnTo>
                    <a:pt x="296418" y="415366"/>
                  </a:lnTo>
                  <a:lnTo>
                    <a:pt x="266776" y="415366"/>
                  </a:lnTo>
                  <a:lnTo>
                    <a:pt x="266776" y="445008"/>
                  </a:lnTo>
                  <a:lnTo>
                    <a:pt x="296418" y="445008"/>
                  </a:lnTo>
                  <a:lnTo>
                    <a:pt x="296418" y="474649"/>
                  </a:lnTo>
                  <a:lnTo>
                    <a:pt x="326059" y="474649"/>
                  </a:lnTo>
                  <a:lnTo>
                    <a:pt x="326059" y="445008"/>
                  </a:lnTo>
                  <a:lnTo>
                    <a:pt x="355701" y="445008"/>
                  </a:lnTo>
                  <a:lnTo>
                    <a:pt x="355701" y="415366"/>
                  </a:lnTo>
                  <a:lnTo>
                    <a:pt x="385343" y="415366"/>
                  </a:lnTo>
                  <a:lnTo>
                    <a:pt x="385343" y="385724"/>
                  </a:lnTo>
                  <a:lnTo>
                    <a:pt x="444639" y="385724"/>
                  </a:lnTo>
                  <a:lnTo>
                    <a:pt x="444639" y="356082"/>
                  </a:lnTo>
                  <a:close/>
                </a:path>
                <a:path w="859790" h="860425">
                  <a:moveTo>
                    <a:pt x="474281" y="415378"/>
                  </a:moveTo>
                  <a:lnTo>
                    <a:pt x="414997" y="415378"/>
                  </a:lnTo>
                  <a:lnTo>
                    <a:pt x="414997" y="445020"/>
                  </a:lnTo>
                  <a:lnTo>
                    <a:pt x="385356" y="445020"/>
                  </a:lnTo>
                  <a:lnTo>
                    <a:pt x="385356" y="474662"/>
                  </a:lnTo>
                  <a:lnTo>
                    <a:pt x="444639" y="474662"/>
                  </a:lnTo>
                  <a:lnTo>
                    <a:pt x="444639" y="445020"/>
                  </a:lnTo>
                  <a:lnTo>
                    <a:pt x="474281" y="445020"/>
                  </a:lnTo>
                  <a:lnTo>
                    <a:pt x="474281" y="415378"/>
                  </a:lnTo>
                  <a:close/>
                </a:path>
                <a:path w="859790" h="860425">
                  <a:moveTo>
                    <a:pt x="474294" y="474662"/>
                  </a:moveTo>
                  <a:lnTo>
                    <a:pt x="444652" y="474662"/>
                  </a:lnTo>
                  <a:lnTo>
                    <a:pt x="444652" y="504304"/>
                  </a:lnTo>
                  <a:lnTo>
                    <a:pt x="474294" y="504304"/>
                  </a:lnTo>
                  <a:lnTo>
                    <a:pt x="474294" y="474662"/>
                  </a:lnTo>
                  <a:close/>
                </a:path>
                <a:path w="859790" h="860425">
                  <a:moveTo>
                    <a:pt x="503923" y="445008"/>
                  </a:moveTo>
                  <a:lnTo>
                    <a:pt x="474294" y="445008"/>
                  </a:lnTo>
                  <a:lnTo>
                    <a:pt x="474294" y="474649"/>
                  </a:lnTo>
                  <a:lnTo>
                    <a:pt x="503923" y="474649"/>
                  </a:lnTo>
                  <a:lnTo>
                    <a:pt x="503923" y="445008"/>
                  </a:lnTo>
                  <a:close/>
                </a:path>
                <a:path w="859790" h="860425">
                  <a:moveTo>
                    <a:pt x="503923" y="178231"/>
                  </a:moveTo>
                  <a:lnTo>
                    <a:pt x="474294" y="178231"/>
                  </a:lnTo>
                  <a:lnTo>
                    <a:pt x="474294" y="207873"/>
                  </a:lnTo>
                  <a:lnTo>
                    <a:pt x="503923" y="207873"/>
                  </a:lnTo>
                  <a:lnTo>
                    <a:pt x="503923" y="178231"/>
                  </a:lnTo>
                  <a:close/>
                </a:path>
                <a:path w="859790" h="860425">
                  <a:moveTo>
                    <a:pt x="533577" y="89293"/>
                  </a:moveTo>
                  <a:lnTo>
                    <a:pt x="503936" y="89293"/>
                  </a:lnTo>
                  <a:lnTo>
                    <a:pt x="503936" y="118935"/>
                  </a:lnTo>
                  <a:lnTo>
                    <a:pt x="533577" y="118935"/>
                  </a:lnTo>
                  <a:lnTo>
                    <a:pt x="533577" y="89293"/>
                  </a:lnTo>
                  <a:close/>
                </a:path>
                <a:path w="859790" h="860425">
                  <a:moveTo>
                    <a:pt x="563206" y="178231"/>
                  </a:moveTo>
                  <a:lnTo>
                    <a:pt x="533565" y="178231"/>
                  </a:lnTo>
                  <a:lnTo>
                    <a:pt x="533565" y="207873"/>
                  </a:lnTo>
                  <a:lnTo>
                    <a:pt x="533565" y="237515"/>
                  </a:lnTo>
                  <a:lnTo>
                    <a:pt x="563206" y="237515"/>
                  </a:lnTo>
                  <a:lnTo>
                    <a:pt x="563206" y="178231"/>
                  </a:lnTo>
                  <a:close/>
                </a:path>
                <a:path w="859790" h="860425">
                  <a:moveTo>
                    <a:pt x="592861" y="30022"/>
                  </a:moveTo>
                  <a:lnTo>
                    <a:pt x="563219" y="30022"/>
                  </a:lnTo>
                  <a:lnTo>
                    <a:pt x="563219" y="381"/>
                  </a:lnTo>
                  <a:lnTo>
                    <a:pt x="533577" y="381"/>
                  </a:lnTo>
                  <a:lnTo>
                    <a:pt x="533577" y="59664"/>
                  </a:lnTo>
                  <a:lnTo>
                    <a:pt x="592861" y="59664"/>
                  </a:lnTo>
                  <a:lnTo>
                    <a:pt x="592861" y="30022"/>
                  </a:lnTo>
                  <a:close/>
                </a:path>
                <a:path w="859790" h="860425">
                  <a:moveTo>
                    <a:pt x="622490" y="504736"/>
                  </a:moveTo>
                  <a:lnTo>
                    <a:pt x="503923" y="504736"/>
                  </a:lnTo>
                  <a:lnTo>
                    <a:pt x="503923" y="533946"/>
                  </a:lnTo>
                  <a:lnTo>
                    <a:pt x="563206" y="533946"/>
                  </a:lnTo>
                  <a:lnTo>
                    <a:pt x="563206" y="563156"/>
                  </a:lnTo>
                  <a:lnTo>
                    <a:pt x="592848" y="563156"/>
                  </a:lnTo>
                  <a:lnTo>
                    <a:pt x="592848" y="533946"/>
                  </a:lnTo>
                  <a:lnTo>
                    <a:pt x="622490" y="533946"/>
                  </a:lnTo>
                  <a:lnTo>
                    <a:pt x="622490" y="504736"/>
                  </a:lnTo>
                  <a:close/>
                </a:path>
                <a:path w="859790" h="860425">
                  <a:moveTo>
                    <a:pt x="622490" y="326478"/>
                  </a:moveTo>
                  <a:lnTo>
                    <a:pt x="592848" y="326478"/>
                  </a:lnTo>
                  <a:lnTo>
                    <a:pt x="592848" y="355688"/>
                  </a:lnTo>
                  <a:lnTo>
                    <a:pt x="533565" y="355688"/>
                  </a:lnTo>
                  <a:lnTo>
                    <a:pt x="533565" y="386168"/>
                  </a:lnTo>
                  <a:lnTo>
                    <a:pt x="503923" y="386168"/>
                  </a:lnTo>
                  <a:lnTo>
                    <a:pt x="503923" y="415378"/>
                  </a:lnTo>
                  <a:lnTo>
                    <a:pt x="503923" y="444588"/>
                  </a:lnTo>
                  <a:lnTo>
                    <a:pt x="533565" y="444588"/>
                  </a:lnTo>
                  <a:lnTo>
                    <a:pt x="533565" y="415378"/>
                  </a:lnTo>
                  <a:lnTo>
                    <a:pt x="563206" y="415378"/>
                  </a:lnTo>
                  <a:lnTo>
                    <a:pt x="563206" y="386168"/>
                  </a:lnTo>
                  <a:lnTo>
                    <a:pt x="622490" y="386168"/>
                  </a:lnTo>
                  <a:lnTo>
                    <a:pt x="622490" y="355688"/>
                  </a:lnTo>
                  <a:lnTo>
                    <a:pt x="622490" y="326478"/>
                  </a:lnTo>
                  <a:close/>
                </a:path>
                <a:path w="859790" h="860425">
                  <a:moveTo>
                    <a:pt x="622490" y="89306"/>
                  </a:moveTo>
                  <a:lnTo>
                    <a:pt x="563206" y="89306"/>
                  </a:lnTo>
                  <a:lnTo>
                    <a:pt x="563206" y="118948"/>
                  </a:lnTo>
                  <a:lnTo>
                    <a:pt x="533565" y="118948"/>
                  </a:lnTo>
                  <a:lnTo>
                    <a:pt x="533565" y="148590"/>
                  </a:lnTo>
                  <a:lnTo>
                    <a:pt x="563206" y="148590"/>
                  </a:lnTo>
                  <a:lnTo>
                    <a:pt x="592848" y="148590"/>
                  </a:lnTo>
                  <a:lnTo>
                    <a:pt x="592848" y="118948"/>
                  </a:lnTo>
                  <a:lnTo>
                    <a:pt x="622490" y="118948"/>
                  </a:lnTo>
                  <a:lnTo>
                    <a:pt x="622490" y="89306"/>
                  </a:lnTo>
                  <a:close/>
                </a:path>
                <a:path w="859790" h="860425">
                  <a:moveTo>
                    <a:pt x="652132" y="237515"/>
                  </a:moveTo>
                  <a:lnTo>
                    <a:pt x="622503" y="237515"/>
                  </a:lnTo>
                  <a:lnTo>
                    <a:pt x="622503" y="178231"/>
                  </a:lnTo>
                  <a:lnTo>
                    <a:pt x="592861" y="178231"/>
                  </a:lnTo>
                  <a:lnTo>
                    <a:pt x="592861" y="207873"/>
                  </a:lnTo>
                  <a:lnTo>
                    <a:pt x="592861" y="237515"/>
                  </a:lnTo>
                  <a:lnTo>
                    <a:pt x="563206" y="237515"/>
                  </a:lnTo>
                  <a:lnTo>
                    <a:pt x="563206" y="266750"/>
                  </a:lnTo>
                  <a:lnTo>
                    <a:pt x="533565" y="266750"/>
                  </a:lnTo>
                  <a:lnTo>
                    <a:pt x="533565" y="237515"/>
                  </a:lnTo>
                  <a:lnTo>
                    <a:pt x="444652" y="237515"/>
                  </a:lnTo>
                  <a:lnTo>
                    <a:pt x="444652" y="148590"/>
                  </a:lnTo>
                  <a:lnTo>
                    <a:pt x="474281" y="148590"/>
                  </a:lnTo>
                  <a:lnTo>
                    <a:pt x="474281" y="119380"/>
                  </a:lnTo>
                  <a:lnTo>
                    <a:pt x="474281" y="88900"/>
                  </a:lnTo>
                  <a:lnTo>
                    <a:pt x="444639" y="88900"/>
                  </a:lnTo>
                  <a:lnTo>
                    <a:pt x="444639" y="119380"/>
                  </a:lnTo>
                  <a:lnTo>
                    <a:pt x="444639" y="148590"/>
                  </a:lnTo>
                  <a:lnTo>
                    <a:pt x="414997" y="148590"/>
                  </a:lnTo>
                  <a:lnTo>
                    <a:pt x="414997" y="119380"/>
                  </a:lnTo>
                  <a:lnTo>
                    <a:pt x="444639" y="119380"/>
                  </a:lnTo>
                  <a:lnTo>
                    <a:pt x="444639" y="88900"/>
                  </a:lnTo>
                  <a:lnTo>
                    <a:pt x="444639" y="59690"/>
                  </a:lnTo>
                  <a:lnTo>
                    <a:pt x="474281" y="59690"/>
                  </a:lnTo>
                  <a:lnTo>
                    <a:pt x="474281" y="0"/>
                  </a:lnTo>
                  <a:lnTo>
                    <a:pt x="385356" y="0"/>
                  </a:lnTo>
                  <a:lnTo>
                    <a:pt x="385356" y="59690"/>
                  </a:lnTo>
                  <a:lnTo>
                    <a:pt x="385356" y="88900"/>
                  </a:lnTo>
                  <a:lnTo>
                    <a:pt x="414997" y="88900"/>
                  </a:lnTo>
                  <a:lnTo>
                    <a:pt x="414997" y="118948"/>
                  </a:lnTo>
                  <a:lnTo>
                    <a:pt x="385356" y="118948"/>
                  </a:lnTo>
                  <a:lnTo>
                    <a:pt x="385356" y="178231"/>
                  </a:lnTo>
                  <a:lnTo>
                    <a:pt x="414997" y="178231"/>
                  </a:lnTo>
                  <a:lnTo>
                    <a:pt x="414997" y="237515"/>
                  </a:lnTo>
                  <a:lnTo>
                    <a:pt x="355701" y="237515"/>
                  </a:lnTo>
                  <a:lnTo>
                    <a:pt x="355701" y="267157"/>
                  </a:lnTo>
                  <a:lnTo>
                    <a:pt x="414997" y="267157"/>
                  </a:lnTo>
                  <a:lnTo>
                    <a:pt x="414997" y="326440"/>
                  </a:lnTo>
                  <a:lnTo>
                    <a:pt x="414997" y="355650"/>
                  </a:lnTo>
                  <a:lnTo>
                    <a:pt x="474281" y="355650"/>
                  </a:lnTo>
                  <a:lnTo>
                    <a:pt x="474281" y="326440"/>
                  </a:lnTo>
                  <a:lnTo>
                    <a:pt x="444639" y="326440"/>
                  </a:lnTo>
                  <a:lnTo>
                    <a:pt x="444639" y="267157"/>
                  </a:lnTo>
                  <a:lnTo>
                    <a:pt x="503923" y="267157"/>
                  </a:lnTo>
                  <a:lnTo>
                    <a:pt x="503923" y="297230"/>
                  </a:lnTo>
                  <a:lnTo>
                    <a:pt x="503923" y="326440"/>
                  </a:lnTo>
                  <a:lnTo>
                    <a:pt x="503923" y="355650"/>
                  </a:lnTo>
                  <a:lnTo>
                    <a:pt x="533565" y="355650"/>
                  </a:lnTo>
                  <a:lnTo>
                    <a:pt x="533565" y="326440"/>
                  </a:lnTo>
                  <a:lnTo>
                    <a:pt x="563206" y="326440"/>
                  </a:lnTo>
                  <a:lnTo>
                    <a:pt x="563206" y="297230"/>
                  </a:lnTo>
                  <a:lnTo>
                    <a:pt x="592848" y="297230"/>
                  </a:lnTo>
                  <a:lnTo>
                    <a:pt x="592848" y="267157"/>
                  </a:lnTo>
                  <a:lnTo>
                    <a:pt x="652132" y="267157"/>
                  </a:lnTo>
                  <a:lnTo>
                    <a:pt x="652132" y="237515"/>
                  </a:lnTo>
                  <a:close/>
                </a:path>
                <a:path w="859790" h="860425">
                  <a:moveTo>
                    <a:pt x="652145" y="770597"/>
                  </a:moveTo>
                  <a:lnTo>
                    <a:pt x="622503" y="770597"/>
                  </a:lnTo>
                  <a:lnTo>
                    <a:pt x="622503" y="830287"/>
                  </a:lnTo>
                  <a:lnTo>
                    <a:pt x="652145" y="830287"/>
                  </a:lnTo>
                  <a:lnTo>
                    <a:pt x="652145" y="770597"/>
                  </a:lnTo>
                  <a:close/>
                </a:path>
                <a:path w="859790" h="860425">
                  <a:moveTo>
                    <a:pt x="681786" y="830376"/>
                  </a:moveTo>
                  <a:lnTo>
                    <a:pt x="503923" y="830376"/>
                  </a:lnTo>
                  <a:lnTo>
                    <a:pt x="503923" y="860018"/>
                  </a:lnTo>
                  <a:lnTo>
                    <a:pt x="681786" y="860018"/>
                  </a:lnTo>
                  <a:lnTo>
                    <a:pt x="681786" y="830376"/>
                  </a:lnTo>
                  <a:close/>
                </a:path>
                <a:path w="859790" h="860425">
                  <a:moveTo>
                    <a:pt x="741070" y="504304"/>
                  </a:moveTo>
                  <a:lnTo>
                    <a:pt x="711428" y="504304"/>
                  </a:lnTo>
                  <a:lnTo>
                    <a:pt x="711428" y="533946"/>
                  </a:lnTo>
                  <a:lnTo>
                    <a:pt x="741070" y="533946"/>
                  </a:lnTo>
                  <a:lnTo>
                    <a:pt x="741070" y="504304"/>
                  </a:lnTo>
                  <a:close/>
                </a:path>
                <a:path w="859790" h="860425">
                  <a:moveTo>
                    <a:pt x="741070" y="445020"/>
                  </a:moveTo>
                  <a:lnTo>
                    <a:pt x="711428" y="445020"/>
                  </a:lnTo>
                  <a:lnTo>
                    <a:pt x="711428" y="415810"/>
                  </a:lnTo>
                  <a:lnTo>
                    <a:pt x="681786" y="415810"/>
                  </a:lnTo>
                  <a:lnTo>
                    <a:pt x="681786" y="445020"/>
                  </a:lnTo>
                  <a:lnTo>
                    <a:pt x="652145" y="445020"/>
                  </a:lnTo>
                  <a:lnTo>
                    <a:pt x="652145" y="415810"/>
                  </a:lnTo>
                  <a:lnTo>
                    <a:pt x="563219" y="415810"/>
                  </a:lnTo>
                  <a:lnTo>
                    <a:pt x="563219" y="445020"/>
                  </a:lnTo>
                  <a:lnTo>
                    <a:pt x="533565" y="445020"/>
                  </a:lnTo>
                  <a:lnTo>
                    <a:pt x="533565" y="474230"/>
                  </a:lnTo>
                  <a:lnTo>
                    <a:pt x="563219" y="474230"/>
                  </a:lnTo>
                  <a:lnTo>
                    <a:pt x="563219" y="504710"/>
                  </a:lnTo>
                  <a:lnTo>
                    <a:pt x="622503" y="504710"/>
                  </a:lnTo>
                  <a:lnTo>
                    <a:pt x="622503" y="474230"/>
                  </a:lnTo>
                  <a:lnTo>
                    <a:pt x="741070" y="474230"/>
                  </a:lnTo>
                  <a:lnTo>
                    <a:pt x="741070" y="445020"/>
                  </a:lnTo>
                  <a:close/>
                </a:path>
                <a:path w="859790" h="860425">
                  <a:moveTo>
                    <a:pt x="741070" y="237528"/>
                  </a:moveTo>
                  <a:lnTo>
                    <a:pt x="711428" y="237528"/>
                  </a:lnTo>
                  <a:lnTo>
                    <a:pt x="711428" y="267169"/>
                  </a:lnTo>
                  <a:lnTo>
                    <a:pt x="681786" y="267169"/>
                  </a:lnTo>
                  <a:lnTo>
                    <a:pt x="681786" y="296811"/>
                  </a:lnTo>
                  <a:lnTo>
                    <a:pt x="652132" y="296811"/>
                  </a:lnTo>
                  <a:lnTo>
                    <a:pt x="652132" y="415378"/>
                  </a:lnTo>
                  <a:lnTo>
                    <a:pt x="681786" y="415378"/>
                  </a:lnTo>
                  <a:lnTo>
                    <a:pt x="681786" y="385737"/>
                  </a:lnTo>
                  <a:lnTo>
                    <a:pt x="711428" y="385737"/>
                  </a:lnTo>
                  <a:lnTo>
                    <a:pt x="711428" y="356095"/>
                  </a:lnTo>
                  <a:lnTo>
                    <a:pt x="681786" y="356095"/>
                  </a:lnTo>
                  <a:lnTo>
                    <a:pt x="681786" y="326453"/>
                  </a:lnTo>
                  <a:lnTo>
                    <a:pt x="711428" y="326453"/>
                  </a:lnTo>
                  <a:lnTo>
                    <a:pt x="711428" y="296811"/>
                  </a:lnTo>
                  <a:lnTo>
                    <a:pt x="741070" y="296811"/>
                  </a:lnTo>
                  <a:lnTo>
                    <a:pt x="741070" y="237528"/>
                  </a:lnTo>
                  <a:close/>
                </a:path>
                <a:path w="859790" h="860425">
                  <a:moveTo>
                    <a:pt x="770699" y="474662"/>
                  </a:moveTo>
                  <a:lnTo>
                    <a:pt x="741070" y="474662"/>
                  </a:lnTo>
                  <a:lnTo>
                    <a:pt x="741070" y="504304"/>
                  </a:lnTo>
                  <a:lnTo>
                    <a:pt x="770699" y="504304"/>
                  </a:lnTo>
                  <a:lnTo>
                    <a:pt x="770699" y="474662"/>
                  </a:lnTo>
                  <a:close/>
                </a:path>
                <a:path w="859790" h="860425">
                  <a:moveTo>
                    <a:pt x="770699" y="326440"/>
                  </a:moveTo>
                  <a:lnTo>
                    <a:pt x="741070" y="326440"/>
                  </a:lnTo>
                  <a:lnTo>
                    <a:pt x="741070" y="356082"/>
                  </a:lnTo>
                  <a:lnTo>
                    <a:pt x="770699" y="356082"/>
                  </a:lnTo>
                  <a:lnTo>
                    <a:pt x="770699" y="326440"/>
                  </a:lnTo>
                  <a:close/>
                </a:path>
                <a:path w="859790" h="860425">
                  <a:moveTo>
                    <a:pt x="770712" y="830376"/>
                  </a:moveTo>
                  <a:lnTo>
                    <a:pt x="711428" y="830376"/>
                  </a:lnTo>
                  <a:lnTo>
                    <a:pt x="711428" y="860018"/>
                  </a:lnTo>
                  <a:lnTo>
                    <a:pt x="770712" y="860018"/>
                  </a:lnTo>
                  <a:lnTo>
                    <a:pt x="770712" y="830376"/>
                  </a:lnTo>
                  <a:close/>
                </a:path>
                <a:path w="859790" h="860425">
                  <a:moveTo>
                    <a:pt x="829995" y="504304"/>
                  </a:moveTo>
                  <a:lnTo>
                    <a:pt x="800354" y="504304"/>
                  </a:lnTo>
                  <a:lnTo>
                    <a:pt x="770712" y="504304"/>
                  </a:lnTo>
                  <a:lnTo>
                    <a:pt x="770712" y="533946"/>
                  </a:lnTo>
                  <a:lnTo>
                    <a:pt x="829995" y="533946"/>
                  </a:lnTo>
                  <a:lnTo>
                    <a:pt x="829995" y="504304"/>
                  </a:lnTo>
                  <a:close/>
                </a:path>
                <a:path w="859790" h="860425">
                  <a:moveTo>
                    <a:pt x="859637" y="326453"/>
                  </a:moveTo>
                  <a:lnTo>
                    <a:pt x="829995" y="326453"/>
                  </a:lnTo>
                  <a:lnTo>
                    <a:pt x="829995" y="385737"/>
                  </a:lnTo>
                  <a:lnTo>
                    <a:pt x="711428" y="385737"/>
                  </a:lnTo>
                  <a:lnTo>
                    <a:pt x="711428" y="415378"/>
                  </a:lnTo>
                  <a:lnTo>
                    <a:pt x="770712" y="415378"/>
                  </a:lnTo>
                  <a:lnTo>
                    <a:pt x="770712" y="474662"/>
                  </a:lnTo>
                  <a:lnTo>
                    <a:pt x="800354" y="474662"/>
                  </a:lnTo>
                  <a:lnTo>
                    <a:pt x="800354" y="415378"/>
                  </a:lnTo>
                  <a:lnTo>
                    <a:pt x="829995" y="415378"/>
                  </a:lnTo>
                  <a:lnTo>
                    <a:pt x="829995" y="474662"/>
                  </a:lnTo>
                  <a:lnTo>
                    <a:pt x="859637" y="474662"/>
                  </a:lnTo>
                  <a:lnTo>
                    <a:pt x="859637" y="326453"/>
                  </a:lnTo>
                  <a:close/>
                </a:path>
                <a:path w="859790" h="860425">
                  <a:moveTo>
                    <a:pt x="859637" y="237515"/>
                  </a:moveTo>
                  <a:lnTo>
                    <a:pt x="770712" y="237515"/>
                  </a:lnTo>
                  <a:lnTo>
                    <a:pt x="770712" y="266725"/>
                  </a:lnTo>
                  <a:lnTo>
                    <a:pt x="770712" y="297205"/>
                  </a:lnTo>
                  <a:lnTo>
                    <a:pt x="770712" y="326415"/>
                  </a:lnTo>
                  <a:lnTo>
                    <a:pt x="800354" y="326415"/>
                  </a:lnTo>
                  <a:lnTo>
                    <a:pt x="800354" y="297205"/>
                  </a:lnTo>
                  <a:lnTo>
                    <a:pt x="829995" y="297205"/>
                  </a:lnTo>
                  <a:lnTo>
                    <a:pt x="829995" y="266725"/>
                  </a:lnTo>
                  <a:lnTo>
                    <a:pt x="859637" y="266725"/>
                  </a:lnTo>
                  <a:lnTo>
                    <a:pt x="859637" y="23751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34260" y="16060331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90">
                  <a:moveTo>
                    <a:pt x="148234" y="711415"/>
                  </a:moveTo>
                  <a:lnTo>
                    <a:pt x="59309" y="711415"/>
                  </a:lnTo>
                  <a:lnTo>
                    <a:pt x="59309" y="800341"/>
                  </a:lnTo>
                  <a:lnTo>
                    <a:pt x="148234" y="800341"/>
                  </a:lnTo>
                  <a:lnTo>
                    <a:pt x="148234" y="711415"/>
                  </a:lnTo>
                  <a:close/>
                </a:path>
                <a:path w="859790" h="859790">
                  <a:moveTo>
                    <a:pt x="148234" y="59270"/>
                  </a:moveTo>
                  <a:lnTo>
                    <a:pt x="59309" y="59270"/>
                  </a:lnTo>
                  <a:lnTo>
                    <a:pt x="59309" y="148196"/>
                  </a:lnTo>
                  <a:lnTo>
                    <a:pt x="148234" y="148196"/>
                  </a:lnTo>
                  <a:lnTo>
                    <a:pt x="148234" y="59270"/>
                  </a:lnTo>
                  <a:close/>
                </a:path>
                <a:path w="859790" h="859790">
                  <a:moveTo>
                    <a:pt x="177863" y="563206"/>
                  </a:moveTo>
                  <a:lnTo>
                    <a:pt x="118579" y="563206"/>
                  </a:lnTo>
                  <a:lnTo>
                    <a:pt x="118579" y="592416"/>
                  </a:lnTo>
                  <a:lnTo>
                    <a:pt x="88938" y="592416"/>
                  </a:lnTo>
                  <a:lnTo>
                    <a:pt x="88938" y="563206"/>
                  </a:lnTo>
                  <a:lnTo>
                    <a:pt x="88938" y="533996"/>
                  </a:lnTo>
                  <a:lnTo>
                    <a:pt x="59296" y="533996"/>
                  </a:lnTo>
                  <a:lnTo>
                    <a:pt x="59296" y="503516"/>
                  </a:lnTo>
                  <a:lnTo>
                    <a:pt x="12" y="503516"/>
                  </a:lnTo>
                  <a:lnTo>
                    <a:pt x="12" y="533996"/>
                  </a:lnTo>
                  <a:lnTo>
                    <a:pt x="12" y="563206"/>
                  </a:lnTo>
                  <a:lnTo>
                    <a:pt x="12" y="592416"/>
                  </a:lnTo>
                  <a:lnTo>
                    <a:pt x="12" y="622896"/>
                  </a:lnTo>
                  <a:lnTo>
                    <a:pt x="148221" y="622896"/>
                  </a:lnTo>
                  <a:lnTo>
                    <a:pt x="148221" y="592416"/>
                  </a:lnTo>
                  <a:lnTo>
                    <a:pt x="177863" y="592416"/>
                  </a:lnTo>
                  <a:lnTo>
                    <a:pt x="177863" y="563206"/>
                  </a:lnTo>
                  <a:close/>
                </a:path>
                <a:path w="859790" h="859790">
                  <a:moveTo>
                    <a:pt x="20750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176530"/>
                  </a:lnTo>
                  <a:lnTo>
                    <a:pt x="0" y="207010"/>
                  </a:lnTo>
                  <a:lnTo>
                    <a:pt x="207505" y="207010"/>
                  </a:lnTo>
                  <a:lnTo>
                    <a:pt x="207505" y="176530"/>
                  </a:lnTo>
                  <a:lnTo>
                    <a:pt x="31127" y="176530"/>
                  </a:lnTo>
                  <a:lnTo>
                    <a:pt x="31127" y="31750"/>
                  </a:lnTo>
                  <a:lnTo>
                    <a:pt x="176377" y="31750"/>
                  </a:lnTo>
                  <a:lnTo>
                    <a:pt x="176377" y="176377"/>
                  </a:lnTo>
                  <a:lnTo>
                    <a:pt x="207505" y="176377"/>
                  </a:lnTo>
                  <a:lnTo>
                    <a:pt x="207505" y="31750"/>
                  </a:lnTo>
                  <a:lnTo>
                    <a:pt x="207505" y="31127"/>
                  </a:lnTo>
                  <a:lnTo>
                    <a:pt x="207505" y="0"/>
                  </a:lnTo>
                  <a:close/>
                </a:path>
                <a:path w="859790" h="859790">
                  <a:moveTo>
                    <a:pt x="207518" y="652132"/>
                  </a:moveTo>
                  <a:lnTo>
                    <a:pt x="12" y="652132"/>
                  </a:lnTo>
                  <a:lnTo>
                    <a:pt x="12" y="683882"/>
                  </a:lnTo>
                  <a:lnTo>
                    <a:pt x="12" y="828662"/>
                  </a:lnTo>
                  <a:lnTo>
                    <a:pt x="12" y="859142"/>
                  </a:lnTo>
                  <a:lnTo>
                    <a:pt x="207518" y="859142"/>
                  </a:lnTo>
                  <a:lnTo>
                    <a:pt x="207518" y="828662"/>
                  </a:lnTo>
                  <a:lnTo>
                    <a:pt x="31140" y="828662"/>
                  </a:lnTo>
                  <a:lnTo>
                    <a:pt x="31140" y="683882"/>
                  </a:lnTo>
                  <a:lnTo>
                    <a:pt x="176390" y="683882"/>
                  </a:lnTo>
                  <a:lnTo>
                    <a:pt x="176390" y="828509"/>
                  </a:lnTo>
                  <a:lnTo>
                    <a:pt x="207518" y="828509"/>
                  </a:lnTo>
                  <a:lnTo>
                    <a:pt x="207518" y="683882"/>
                  </a:lnTo>
                  <a:lnTo>
                    <a:pt x="207518" y="683260"/>
                  </a:lnTo>
                  <a:lnTo>
                    <a:pt x="207518" y="652132"/>
                  </a:lnTo>
                  <a:close/>
                </a:path>
                <a:path w="859790" h="859790">
                  <a:moveTo>
                    <a:pt x="266788" y="829995"/>
                  </a:moveTo>
                  <a:lnTo>
                    <a:pt x="237159" y="829995"/>
                  </a:lnTo>
                  <a:lnTo>
                    <a:pt x="237159" y="859637"/>
                  </a:lnTo>
                  <a:lnTo>
                    <a:pt x="266788" y="859637"/>
                  </a:lnTo>
                  <a:lnTo>
                    <a:pt x="266788" y="829995"/>
                  </a:lnTo>
                  <a:close/>
                </a:path>
                <a:path w="859790" h="859790">
                  <a:moveTo>
                    <a:pt x="296430" y="622896"/>
                  </a:moveTo>
                  <a:lnTo>
                    <a:pt x="266788" y="622896"/>
                  </a:lnTo>
                  <a:lnTo>
                    <a:pt x="266788" y="592416"/>
                  </a:lnTo>
                  <a:lnTo>
                    <a:pt x="266788" y="563206"/>
                  </a:lnTo>
                  <a:lnTo>
                    <a:pt x="207505" y="563206"/>
                  </a:lnTo>
                  <a:lnTo>
                    <a:pt x="207505" y="592416"/>
                  </a:lnTo>
                  <a:lnTo>
                    <a:pt x="177863" y="592416"/>
                  </a:lnTo>
                  <a:lnTo>
                    <a:pt x="177863" y="622896"/>
                  </a:lnTo>
                  <a:lnTo>
                    <a:pt x="237147" y="622896"/>
                  </a:lnTo>
                  <a:lnTo>
                    <a:pt x="237147" y="652106"/>
                  </a:lnTo>
                  <a:lnTo>
                    <a:pt x="237147" y="770216"/>
                  </a:lnTo>
                  <a:lnTo>
                    <a:pt x="266788" y="770216"/>
                  </a:lnTo>
                  <a:lnTo>
                    <a:pt x="266788" y="652106"/>
                  </a:lnTo>
                  <a:lnTo>
                    <a:pt x="296430" y="652106"/>
                  </a:lnTo>
                  <a:lnTo>
                    <a:pt x="296430" y="622896"/>
                  </a:lnTo>
                  <a:close/>
                </a:path>
                <a:path w="859790" h="859790">
                  <a:moveTo>
                    <a:pt x="355727" y="829995"/>
                  </a:moveTo>
                  <a:lnTo>
                    <a:pt x="326085" y="829995"/>
                  </a:lnTo>
                  <a:lnTo>
                    <a:pt x="326085" y="800354"/>
                  </a:lnTo>
                  <a:lnTo>
                    <a:pt x="326085" y="770712"/>
                  </a:lnTo>
                  <a:lnTo>
                    <a:pt x="296443" y="770712"/>
                  </a:lnTo>
                  <a:lnTo>
                    <a:pt x="296443" y="859637"/>
                  </a:lnTo>
                  <a:lnTo>
                    <a:pt x="355727" y="859637"/>
                  </a:lnTo>
                  <a:lnTo>
                    <a:pt x="355727" y="829995"/>
                  </a:lnTo>
                  <a:close/>
                </a:path>
                <a:path w="859790" h="859790">
                  <a:moveTo>
                    <a:pt x="415010" y="770712"/>
                  </a:moveTo>
                  <a:lnTo>
                    <a:pt x="355727" y="770712"/>
                  </a:lnTo>
                  <a:lnTo>
                    <a:pt x="355727" y="800354"/>
                  </a:lnTo>
                  <a:lnTo>
                    <a:pt x="385368" y="800354"/>
                  </a:lnTo>
                  <a:lnTo>
                    <a:pt x="385368" y="829995"/>
                  </a:lnTo>
                  <a:lnTo>
                    <a:pt x="415010" y="829995"/>
                  </a:lnTo>
                  <a:lnTo>
                    <a:pt x="415010" y="770712"/>
                  </a:lnTo>
                  <a:close/>
                </a:path>
                <a:path w="859790" h="859790">
                  <a:moveTo>
                    <a:pt x="444652" y="829995"/>
                  </a:moveTo>
                  <a:lnTo>
                    <a:pt x="415010" y="829995"/>
                  </a:lnTo>
                  <a:lnTo>
                    <a:pt x="415010" y="859637"/>
                  </a:lnTo>
                  <a:lnTo>
                    <a:pt x="444652" y="859637"/>
                  </a:lnTo>
                  <a:lnTo>
                    <a:pt x="444652" y="829995"/>
                  </a:lnTo>
                  <a:close/>
                </a:path>
                <a:path w="859790" h="859790">
                  <a:moveTo>
                    <a:pt x="444665" y="741057"/>
                  </a:moveTo>
                  <a:lnTo>
                    <a:pt x="415023" y="741057"/>
                  </a:lnTo>
                  <a:lnTo>
                    <a:pt x="415023" y="770699"/>
                  </a:lnTo>
                  <a:lnTo>
                    <a:pt x="444665" y="770699"/>
                  </a:lnTo>
                  <a:lnTo>
                    <a:pt x="444665" y="741057"/>
                  </a:lnTo>
                  <a:close/>
                </a:path>
                <a:path w="859790" h="859790">
                  <a:moveTo>
                    <a:pt x="503936" y="533565"/>
                  </a:moveTo>
                  <a:lnTo>
                    <a:pt x="474294" y="533565"/>
                  </a:lnTo>
                  <a:lnTo>
                    <a:pt x="474294" y="563206"/>
                  </a:lnTo>
                  <a:lnTo>
                    <a:pt x="444652" y="563206"/>
                  </a:lnTo>
                  <a:lnTo>
                    <a:pt x="444652" y="533577"/>
                  </a:lnTo>
                  <a:lnTo>
                    <a:pt x="355727" y="533577"/>
                  </a:lnTo>
                  <a:lnTo>
                    <a:pt x="355727" y="503936"/>
                  </a:lnTo>
                  <a:lnTo>
                    <a:pt x="326085" y="503936"/>
                  </a:lnTo>
                  <a:lnTo>
                    <a:pt x="326085" y="533577"/>
                  </a:lnTo>
                  <a:lnTo>
                    <a:pt x="296443" y="533577"/>
                  </a:lnTo>
                  <a:lnTo>
                    <a:pt x="296443" y="503936"/>
                  </a:lnTo>
                  <a:lnTo>
                    <a:pt x="237147" y="503936"/>
                  </a:lnTo>
                  <a:lnTo>
                    <a:pt x="237147" y="533577"/>
                  </a:lnTo>
                  <a:lnTo>
                    <a:pt x="266801" y="533577"/>
                  </a:lnTo>
                  <a:lnTo>
                    <a:pt x="266801" y="563219"/>
                  </a:lnTo>
                  <a:lnTo>
                    <a:pt x="326085" y="563219"/>
                  </a:lnTo>
                  <a:lnTo>
                    <a:pt x="326085" y="592861"/>
                  </a:lnTo>
                  <a:lnTo>
                    <a:pt x="355727" y="592861"/>
                  </a:lnTo>
                  <a:lnTo>
                    <a:pt x="355727" y="563219"/>
                  </a:lnTo>
                  <a:lnTo>
                    <a:pt x="385368" y="563219"/>
                  </a:lnTo>
                  <a:lnTo>
                    <a:pt x="385368" y="622503"/>
                  </a:lnTo>
                  <a:lnTo>
                    <a:pt x="326085" y="622503"/>
                  </a:lnTo>
                  <a:lnTo>
                    <a:pt x="326085" y="681786"/>
                  </a:lnTo>
                  <a:lnTo>
                    <a:pt x="296443" y="681786"/>
                  </a:lnTo>
                  <a:lnTo>
                    <a:pt x="296443" y="711428"/>
                  </a:lnTo>
                  <a:lnTo>
                    <a:pt x="326085" y="711428"/>
                  </a:lnTo>
                  <a:lnTo>
                    <a:pt x="326085" y="741070"/>
                  </a:lnTo>
                  <a:lnTo>
                    <a:pt x="355727" y="741070"/>
                  </a:lnTo>
                  <a:lnTo>
                    <a:pt x="355727" y="652145"/>
                  </a:lnTo>
                  <a:lnTo>
                    <a:pt x="385368" y="652145"/>
                  </a:lnTo>
                  <a:lnTo>
                    <a:pt x="385368" y="741070"/>
                  </a:lnTo>
                  <a:lnTo>
                    <a:pt x="415010" y="741070"/>
                  </a:lnTo>
                  <a:lnTo>
                    <a:pt x="415010" y="681786"/>
                  </a:lnTo>
                  <a:lnTo>
                    <a:pt x="415010" y="563219"/>
                  </a:lnTo>
                  <a:lnTo>
                    <a:pt x="444652" y="563219"/>
                  </a:lnTo>
                  <a:lnTo>
                    <a:pt x="444652" y="592848"/>
                  </a:lnTo>
                  <a:lnTo>
                    <a:pt x="474294" y="592848"/>
                  </a:lnTo>
                  <a:lnTo>
                    <a:pt x="503936" y="592848"/>
                  </a:lnTo>
                  <a:lnTo>
                    <a:pt x="503936" y="533565"/>
                  </a:lnTo>
                  <a:close/>
                </a:path>
                <a:path w="859790" h="859790">
                  <a:moveTo>
                    <a:pt x="533590" y="592848"/>
                  </a:moveTo>
                  <a:lnTo>
                    <a:pt x="503948" y="592848"/>
                  </a:lnTo>
                  <a:lnTo>
                    <a:pt x="503948" y="622490"/>
                  </a:lnTo>
                  <a:lnTo>
                    <a:pt x="533590" y="622490"/>
                  </a:lnTo>
                  <a:lnTo>
                    <a:pt x="533590" y="592848"/>
                  </a:lnTo>
                  <a:close/>
                </a:path>
                <a:path w="859790" h="859790">
                  <a:moveTo>
                    <a:pt x="681799" y="652132"/>
                  </a:moveTo>
                  <a:lnTo>
                    <a:pt x="652157" y="652132"/>
                  </a:lnTo>
                  <a:lnTo>
                    <a:pt x="652157" y="681774"/>
                  </a:lnTo>
                  <a:lnTo>
                    <a:pt x="681799" y="681774"/>
                  </a:lnTo>
                  <a:lnTo>
                    <a:pt x="681799" y="652132"/>
                  </a:lnTo>
                  <a:close/>
                </a:path>
                <a:path w="859790" h="859790">
                  <a:moveTo>
                    <a:pt x="800379" y="59270"/>
                  </a:moveTo>
                  <a:lnTo>
                    <a:pt x="711454" y="59270"/>
                  </a:lnTo>
                  <a:lnTo>
                    <a:pt x="711454" y="148196"/>
                  </a:lnTo>
                  <a:lnTo>
                    <a:pt x="800379" y="148196"/>
                  </a:lnTo>
                  <a:lnTo>
                    <a:pt x="800379" y="59270"/>
                  </a:lnTo>
                  <a:close/>
                </a:path>
                <a:path w="859790" h="859790">
                  <a:moveTo>
                    <a:pt x="859650" y="770216"/>
                  </a:moveTo>
                  <a:lnTo>
                    <a:pt x="830008" y="770216"/>
                  </a:lnTo>
                  <a:lnTo>
                    <a:pt x="830008" y="741070"/>
                  </a:lnTo>
                  <a:lnTo>
                    <a:pt x="800366" y="741070"/>
                  </a:lnTo>
                  <a:lnTo>
                    <a:pt x="800366" y="770216"/>
                  </a:lnTo>
                  <a:lnTo>
                    <a:pt x="770724" y="770216"/>
                  </a:lnTo>
                  <a:lnTo>
                    <a:pt x="770724" y="800354"/>
                  </a:lnTo>
                  <a:lnTo>
                    <a:pt x="741083" y="800354"/>
                  </a:lnTo>
                  <a:lnTo>
                    <a:pt x="741083" y="770216"/>
                  </a:lnTo>
                  <a:lnTo>
                    <a:pt x="711441" y="770216"/>
                  </a:lnTo>
                  <a:lnTo>
                    <a:pt x="711441" y="741057"/>
                  </a:lnTo>
                  <a:lnTo>
                    <a:pt x="770724" y="741057"/>
                  </a:lnTo>
                  <a:lnTo>
                    <a:pt x="770724" y="711415"/>
                  </a:lnTo>
                  <a:lnTo>
                    <a:pt x="741083" y="711415"/>
                  </a:lnTo>
                  <a:lnTo>
                    <a:pt x="741083" y="681316"/>
                  </a:lnTo>
                  <a:lnTo>
                    <a:pt x="770724" y="681316"/>
                  </a:lnTo>
                  <a:lnTo>
                    <a:pt x="770724" y="622896"/>
                  </a:lnTo>
                  <a:lnTo>
                    <a:pt x="830008" y="622896"/>
                  </a:lnTo>
                  <a:lnTo>
                    <a:pt x="830008" y="592416"/>
                  </a:lnTo>
                  <a:lnTo>
                    <a:pt x="800366" y="592416"/>
                  </a:lnTo>
                  <a:lnTo>
                    <a:pt x="800366" y="563206"/>
                  </a:lnTo>
                  <a:lnTo>
                    <a:pt x="770724" y="563206"/>
                  </a:lnTo>
                  <a:lnTo>
                    <a:pt x="770724" y="533565"/>
                  </a:lnTo>
                  <a:lnTo>
                    <a:pt x="741083" y="533565"/>
                  </a:lnTo>
                  <a:lnTo>
                    <a:pt x="741083" y="563206"/>
                  </a:lnTo>
                  <a:lnTo>
                    <a:pt x="711441" y="563206"/>
                  </a:lnTo>
                  <a:lnTo>
                    <a:pt x="711441" y="622896"/>
                  </a:lnTo>
                  <a:lnTo>
                    <a:pt x="711441" y="681316"/>
                  </a:lnTo>
                  <a:lnTo>
                    <a:pt x="711441" y="711415"/>
                  </a:lnTo>
                  <a:lnTo>
                    <a:pt x="622515" y="711415"/>
                  </a:lnTo>
                  <a:lnTo>
                    <a:pt x="622515" y="681316"/>
                  </a:lnTo>
                  <a:lnTo>
                    <a:pt x="622515" y="652106"/>
                  </a:lnTo>
                  <a:lnTo>
                    <a:pt x="622515" y="622896"/>
                  </a:lnTo>
                  <a:lnTo>
                    <a:pt x="711441" y="622896"/>
                  </a:lnTo>
                  <a:lnTo>
                    <a:pt x="711441" y="563206"/>
                  </a:lnTo>
                  <a:lnTo>
                    <a:pt x="681799" y="563206"/>
                  </a:lnTo>
                  <a:lnTo>
                    <a:pt x="681799" y="592416"/>
                  </a:lnTo>
                  <a:lnTo>
                    <a:pt x="652157" y="592416"/>
                  </a:lnTo>
                  <a:lnTo>
                    <a:pt x="652157" y="563206"/>
                  </a:lnTo>
                  <a:lnTo>
                    <a:pt x="622515" y="563206"/>
                  </a:lnTo>
                  <a:lnTo>
                    <a:pt x="622515" y="592416"/>
                  </a:lnTo>
                  <a:lnTo>
                    <a:pt x="592874" y="592416"/>
                  </a:lnTo>
                  <a:lnTo>
                    <a:pt x="592874" y="622896"/>
                  </a:lnTo>
                  <a:lnTo>
                    <a:pt x="592874" y="652106"/>
                  </a:lnTo>
                  <a:lnTo>
                    <a:pt x="533577" y="652106"/>
                  </a:lnTo>
                  <a:lnTo>
                    <a:pt x="533577" y="681316"/>
                  </a:lnTo>
                  <a:lnTo>
                    <a:pt x="533577" y="711796"/>
                  </a:lnTo>
                  <a:lnTo>
                    <a:pt x="533577" y="741006"/>
                  </a:lnTo>
                  <a:lnTo>
                    <a:pt x="503936" y="741006"/>
                  </a:lnTo>
                  <a:lnTo>
                    <a:pt x="503936" y="711796"/>
                  </a:lnTo>
                  <a:lnTo>
                    <a:pt x="533577" y="711796"/>
                  </a:lnTo>
                  <a:lnTo>
                    <a:pt x="533577" y="681316"/>
                  </a:lnTo>
                  <a:lnTo>
                    <a:pt x="503936" y="681316"/>
                  </a:lnTo>
                  <a:lnTo>
                    <a:pt x="503936" y="652106"/>
                  </a:lnTo>
                  <a:lnTo>
                    <a:pt x="503936" y="622896"/>
                  </a:lnTo>
                  <a:lnTo>
                    <a:pt x="474294" y="622896"/>
                  </a:lnTo>
                  <a:lnTo>
                    <a:pt x="474294" y="652106"/>
                  </a:lnTo>
                  <a:lnTo>
                    <a:pt x="444652" y="652106"/>
                  </a:lnTo>
                  <a:lnTo>
                    <a:pt x="444652" y="681316"/>
                  </a:lnTo>
                  <a:lnTo>
                    <a:pt x="474294" y="681316"/>
                  </a:lnTo>
                  <a:lnTo>
                    <a:pt x="474294" y="711796"/>
                  </a:lnTo>
                  <a:lnTo>
                    <a:pt x="444652" y="711796"/>
                  </a:lnTo>
                  <a:lnTo>
                    <a:pt x="444652" y="741006"/>
                  </a:lnTo>
                  <a:lnTo>
                    <a:pt x="474294" y="741006"/>
                  </a:lnTo>
                  <a:lnTo>
                    <a:pt x="474294" y="770216"/>
                  </a:lnTo>
                  <a:lnTo>
                    <a:pt x="474294" y="800354"/>
                  </a:lnTo>
                  <a:lnTo>
                    <a:pt x="444652" y="800354"/>
                  </a:lnTo>
                  <a:lnTo>
                    <a:pt x="444652" y="829995"/>
                  </a:lnTo>
                  <a:lnTo>
                    <a:pt x="474294" y="829995"/>
                  </a:lnTo>
                  <a:lnTo>
                    <a:pt x="474294" y="800696"/>
                  </a:lnTo>
                  <a:lnTo>
                    <a:pt x="533577" y="800696"/>
                  </a:lnTo>
                  <a:lnTo>
                    <a:pt x="533577" y="770216"/>
                  </a:lnTo>
                  <a:lnTo>
                    <a:pt x="563219" y="770216"/>
                  </a:lnTo>
                  <a:lnTo>
                    <a:pt x="563219" y="741057"/>
                  </a:lnTo>
                  <a:lnTo>
                    <a:pt x="592874" y="741057"/>
                  </a:lnTo>
                  <a:lnTo>
                    <a:pt x="592874" y="770216"/>
                  </a:lnTo>
                  <a:lnTo>
                    <a:pt x="622515" y="770216"/>
                  </a:lnTo>
                  <a:lnTo>
                    <a:pt x="622515" y="829906"/>
                  </a:lnTo>
                  <a:lnTo>
                    <a:pt x="652157" y="829906"/>
                  </a:lnTo>
                  <a:lnTo>
                    <a:pt x="652157" y="770216"/>
                  </a:lnTo>
                  <a:lnTo>
                    <a:pt x="652157" y="741057"/>
                  </a:lnTo>
                  <a:lnTo>
                    <a:pt x="681799" y="741057"/>
                  </a:lnTo>
                  <a:lnTo>
                    <a:pt x="681799" y="770216"/>
                  </a:lnTo>
                  <a:lnTo>
                    <a:pt x="681799" y="800696"/>
                  </a:lnTo>
                  <a:lnTo>
                    <a:pt x="681799" y="829906"/>
                  </a:lnTo>
                  <a:lnTo>
                    <a:pt x="711441" y="829906"/>
                  </a:lnTo>
                  <a:lnTo>
                    <a:pt x="711441" y="800696"/>
                  </a:lnTo>
                  <a:lnTo>
                    <a:pt x="741083" y="800696"/>
                  </a:lnTo>
                  <a:lnTo>
                    <a:pt x="741083" y="829995"/>
                  </a:lnTo>
                  <a:lnTo>
                    <a:pt x="800366" y="829995"/>
                  </a:lnTo>
                  <a:lnTo>
                    <a:pt x="800366" y="800696"/>
                  </a:lnTo>
                  <a:lnTo>
                    <a:pt x="830008" y="800696"/>
                  </a:lnTo>
                  <a:lnTo>
                    <a:pt x="830008" y="829906"/>
                  </a:lnTo>
                  <a:lnTo>
                    <a:pt x="859650" y="829906"/>
                  </a:lnTo>
                  <a:lnTo>
                    <a:pt x="859650" y="800696"/>
                  </a:lnTo>
                  <a:lnTo>
                    <a:pt x="859650" y="770216"/>
                  </a:lnTo>
                  <a:close/>
                </a:path>
                <a:path w="859790" h="859790">
                  <a:moveTo>
                    <a:pt x="859650" y="681786"/>
                  </a:moveTo>
                  <a:lnTo>
                    <a:pt x="800366" y="681786"/>
                  </a:lnTo>
                  <a:lnTo>
                    <a:pt x="800366" y="711428"/>
                  </a:lnTo>
                  <a:lnTo>
                    <a:pt x="859650" y="711428"/>
                  </a:lnTo>
                  <a:lnTo>
                    <a:pt x="859650" y="681786"/>
                  </a:lnTo>
                  <a:close/>
                </a:path>
                <a:path w="859790" h="859790">
                  <a:moveTo>
                    <a:pt x="859663" y="533565"/>
                  </a:moveTo>
                  <a:lnTo>
                    <a:pt x="830021" y="533565"/>
                  </a:lnTo>
                  <a:lnTo>
                    <a:pt x="830021" y="563206"/>
                  </a:lnTo>
                  <a:lnTo>
                    <a:pt x="859663" y="563206"/>
                  </a:lnTo>
                  <a:lnTo>
                    <a:pt x="859663" y="533565"/>
                  </a:lnTo>
                  <a:close/>
                </a:path>
                <a:path w="859790" h="859790">
                  <a:moveTo>
                    <a:pt x="859663" y="0"/>
                  </a:moveTo>
                  <a:lnTo>
                    <a:pt x="652157" y="0"/>
                  </a:lnTo>
                  <a:lnTo>
                    <a:pt x="652157" y="31750"/>
                  </a:lnTo>
                  <a:lnTo>
                    <a:pt x="652157" y="176530"/>
                  </a:lnTo>
                  <a:lnTo>
                    <a:pt x="652157" y="207010"/>
                  </a:lnTo>
                  <a:lnTo>
                    <a:pt x="859663" y="207010"/>
                  </a:lnTo>
                  <a:lnTo>
                    <a:pt x="859663" y="176530"/>
                  </a:lnTo>
                  <a:lnTo>
                    <a:pt x="683285" y="176530"/>
                  </a:lnTo>
                  <a:lnTo>
                    <a:pt x="683285" y="31750"/>
                  </a:lnTo>
                  <a:lnTo>
                    <a:pt x="828535" y="31750"/>
                  </a:lnTo>
                  <a:lnTo>
                    <a:pt x="828535" y="176377"/>
                  </a:lnTo>
                  <a:lnTo>
                    <a:pt x="859663" y="176377"/>
                  </a:lnTo>
                  <a:lnTo>
                    <a:pt x="859663" y="31750"/>
                  </a:lnTo>
                  <a:lnTo>
                    <a:pt x="859663" y="31127"/>
                  </a:lnTo>
                  <a:lnTo>
                    <a:pt x="85966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348699" y="13739003"/>
            <a:ext cx="5576570" cy="1794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38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  <a:p>
            <a:pPr marL="38100">
              <a:lnSpc>
                <a:spcPts val="2125"/>
              </a:lnSpc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60960" marR="304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50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26" name="object 26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0" y="1073871"/>
            <a:ext cx="6200140" cy="1593215"/>
          </a:xfrm>
          <a:custGeom>
            <a:avLst/>
            <a:gdLst/>
            <a:ahLst/>
            <a:cxnLst/>
            <a:rect l="l" t="t" r="r" b="b"/>
            <a:pathLst>
              <a:path w="6200140" h="1593214">
                <a:moveTo>
                  <a:pt x="5631117" y="0"/>
                </a:moveTo>
                <a:lnTo>
                  <a:pt x="0" y="0"/>
                </a:lnTo>
                <a:lnTo>
                  <a:pt x="0" y="1592643"/>
                </a:lnTo>
                <a:lnTo>
                  <a:pt x="5631117" y="1592643"/>
                </a:lnTo>
                <a:lnTo>
                  <a:pt x="5680197" y="1590555"/>
                </a:lnTo>
                <a:lnTo>
                  <a:pt x="5728117" y="1584405"/>
                </a:lnTo>
                <a:lnTo>
                  <a:pt x="5774706" y="1574365"/>
                </a:lnTo>
                <a:lnTo>
                  <a:pt x="5819795" y="1560603"/>
                </a:lnTo>
                <a:lnTo>
                  <a:pt x="5863213" y="1543293"/>
                </a:lnTo>
                <a:lnTo>
                  <a:pt x="5904788" y="1522603"/>
                </a:lnTo>
                <a:lnTo>
                  <a:pt x="5944349" y="1498705"/>
                </a:lnTo>
                <a:lnTo>
                  <a:pt x="5981727" y="1471769"/>
                </a:lnTo>
                <a:lnTo>
                  <a:pt x="6016751" y="1441967"/>
                </a:lnTo>
                <a:lnTo>
                  <a:pt x="6049249" y="1409469"/>
                </a:lnTo>
                <a:lnTo>
                  <a:pt x="6079051" y="1374445"/>
                </a:lnTo>
                <a:lnTo>
                  <a:pt x="6105987" y="1337067"/>
                </a:lnTo>
                <a:lnTo>
                  <a:pt x="6129885" y="1297506"/>
                </a:lnTo>
                <a:lnTo>
                  <a:pt x="6150574" y="1255931"/>
                </a:lnTo>
                <a:lnTo>
                  <a:pt x="6167885" y="1212513"/>
                </a:lnTo>
                <a:lnTo>
                  <a:pt x="6181647" y="1167425"/>
                </a:lnTo>
                <a:lnTo>
                  <a:pt x="6191687" y="1120835"/>
                </a:lnTo>
                <a:lnTo>
                  <a:pt x="6197837" y="1072915"/>
                </a:lnTo>
                <a:lnTo>
                  <a:pt x="6199925" y="1023835"/>
                </a:lnTo>
                <a:lnTo>
                  <a:pt x="6199925" y="568794"/>
                </a:lnTo>
                <a:lnTo>
                  <a:pt x="6197837" y="519717"/>
                </a:lnTo>
                <a:lnTo>
                  <a:pt x="6191687" y="471799"/>
                </a:lnTo>
                <a:lnTo>
                  <a:pt x="6181647" y="425210"/>
                </a:lnTo>
                <a:lnTo>
                  <a:pt x="6167885" y="380123"/>
                </a:lnTo>
                <a:lnTo>
                  <a:pt x="6150574" y="336707"/>
                </a:lnTo>
                <a:lnTo>
                  <a:pt x="6129885" y="295133"/>
                </a:lnTo>
                <a:lnTo>
                  <a:pt x="6105987" y="255572"/>
                </a:lnTo>
                <a:lnTo>
                  <a:pt x="6079051" y="218195"/>
                </a:lnTo>
                <a:lnTo>
                  <a:pt x="6049249" y="183172"/>
                </a:lnTo>
                <a:lnTo>
                  <a:pt x="6016751" y="150674"/>
                </a:lnTo>
                <a:lnTo>
                  <a:pt x="5981727" y="120872"/>
                </a:lnTo>
                <a:lnTo>
                  <a:pt x="5944349" y="93937"/>
                </a:lnTo>
                <a:lnTo>
                  <a:pt x="5904788" y="70039"/>
                </a:lnTo>
                <a:lnTo>
                  <a:pt x="5863213" y="49350"/>
                </a:lnTo>
                <a:lnTo>
                  <a:pt x="5819795" y="32039"/>
                </a:lnTo>
                <a:lnTo>
                  <a:pt x="5774706" y="18278"/>
                </a:lnTo>
                <a:lnTo>
                  <a:pt x="5728117" y="8237"/>
                </a:lnTo>
                <a:lnTo>
                  <a:pt x="5680197" y="2087"/>
                </a:lnTo>
                <a:lnTo>
                  <a:pt x="5631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9205" y="15425018"/>
            <a:ext cx="137414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9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800" b="1" spc="-12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800" b="1" spc="1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800" b="1" spc="45" dirty="0">
                <a:solidFill>
                  <a:srgbClr val="1D1D1B"/>
                </a:solidFill>
                <a:latin typeface="Arial"/>
                <a:cs typeface="Arial"/>
              </a:rPr>
              <a:t>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397508" y="15484195"/>
            <a:ext cx="4965700" cy="15189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τας  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1067300" y="1180110"/>
            <a:ext cx="453072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35" dirty="0"/>
              <a:t>Νεροβούβαλος</a:t>
            </a:r>
          </a:p>
          <a:p>
            <a:pPr marL="12700">
              <a:lnSpc>
                <a:spcPts val="4645"/>
              </a:lnSpc>
            </a:pPr>
            <a:r>
              <a:rPr sz="3950" b="0" i="1" spc="90" dirty="0">
                <a:latin typeface="Arial"/>
                <a:cs typeface="Arial"/>
              </a:rPr>
              <a:t>Bubalus</a:t>
            </a:r>
            <a:r>
              <a:rPr sz="3950" b="0" i="1" spc="-60" dirty="0">
                <a:latin typeface="Arial"/>
                <a:cs typeface="Arial"/>
              </a:rPr>
              <a:t> </a:t>
            </a:r>
            <a:r>
              <a:rPr sz="3950" b="0" i="1" spc="100" dirty="0">
                <a:latin typeface="Arial"/>
                <a:cs typeface="Arial"/>
              </a:rPr>
              <a:t>bubalis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073871"/>
            <a:ext cx="6930390" cy="1593215"/>
          </a:xfrm>
          <a:custGeom>
            <a:avLst/>
            <a:gdLst/>
            <a:ahLst/>
            <a:cxnLst/>
            <a:rect l="l" t="t" r="r" b="b"/>
            <a:pathLst>
              <a:path w="6930390" h="1593214">
                <a:moveTo>
                  <a:pt x="6361202" y="0"/>
                </a:moveTo>
                <a:lnTo>
                  <a:pt x="0" y="0"/>
                </a:lnTo>
                <a:lnTo>
                  <a:pt x="0" y="1592643"/>
                </a:lnTo>
                <a:lnTo>
                  <a:pt x="6361202" y="1592643"/>
                </a:lnTo>
                <a:lnTo>
                  <a:pt x="6410280" y="1590555"/>
                </a:lnTo>
                <a:lnTo>
                  <a:pt x="6458198" y="1584405"/>
                </a:lnTo>
                <a:lnTo>
                  <a:pt x="6504786" y="1574365"/>
                </a:lnTo>
                <a:lnTo>
                  <a:pt x="6549874" y="1560603"/>
                </a:lnTo>
                <a:lnTo>
                  <a:pt x="6593290" y="1543293"/>
                </a:lnTo>
                <a:lnTo>
                  <a:pt x="6634864" y="1522603"/>
                </a:lnTo>
                <a:lnTo>
                  <a:pt x="6674425" y="1498705"/>
                </a:lnTo>
                <a:lnTo>
                  <a:pt x="6711802" y="1471769"/>
                </a:lnTo>
                <a:lnTo>
                  <a:pt x="6746825" y="1441967"/>
                </a:lnTo>
                <a:lnTo>
                  <a:pt x="6779323" y="1409469"/>
                </a:lnTo>
                <a:lnTo>
                  <a:pt x="6809124" y="1374445"/>
                </a:lnTo>
                <a:lnTo>
                  <a:pt x="6836060" y="1337067"/>
                </a:lnTo>
                <a:lnTo>
                  <a:pt x="6859957" y="1297506"/>
                </a:lnTo>
                <a:lnTo>
                  <a:pt x="6880647" y="1255931"/>
                </a:lnTo>
                <a:lnTo>
                  <a:pt x="6897958" y="1212513"/>
                </a:lnTo>
                <a:lnTo>
                  <a:pt x="6911719" y="1167425"/>
                </a:lnTo>
                <a:lnTo>
                  <a:pt x="6921760" y="1120835"/>
                </a:lnTo>
                <a:lnTo>
                  <a:pt x="6927909" y="1072915"/>
                </a:lnTo>
                <a:lnTo>
                  <a:pt x="6929997" y="1023835"/>
                </a:lnTo>
                <a:lnTo>
                  <a:pt x="6929997" y="568794"/>
                </a:lnTo>
                <a:lnTo>
                  <a:pt x="6927909" y="519717"/>
                </a:lnTo>
                <a:lnTo>
                  <a:pt x="6921760" y="471799"/>
                </a:lnTo>
                <a:lnTo>
                  <a:pt x="6911719" y="425210"/>
                </a:lnTo>
                <a:lnTo>
                  <a:pt x="6897958" y="380123"/>
                </a:lnTo>
                <a:lnTo>
                  <a:pt x="6880647" y="336707"/>
                </a:lnTo>
                <a:lnTo>
                  <a:pt x="6859957" y="295133"/>
                </a:lnTo>
                <a:lnTo>
                  <a:pt x="6836060" y="255572"/>
                </a:lnTo>
                <a:lnTo>
                  <a:pt x="6809124" y="218195"/>
                </a:lnTo>
                <a:lnTo>
                  <a:pt x="6779323" y="183172"/>
                </a:lnTo>
                <a:lnTo>
                  <a:pt x="6746825" y="150674"/>
                </a:lnTo>
                <a:lnTo>
                  <a:pt x="6711802" y="120872"/>
                </a:lnTo>
                <a:lnTo>
                  <a:pt x="6674425" y="93937"/>
                </a:lnTo>
                <a:lnTo>
                  <a:pt x="6634864" y="70039"/>
                </a:lnTo>
                <a:lnTo>
                  <a:pt x="6593290" y="49350"/>
                </a:lnTo>
                <a:lnTo>
                  <a:pt x="6549874" y="32039"/>
                </a:lnTo>
                <a:lnTo>
                  <a:pt x="6504786" y="18278"/>
                </a:lnTo>
                <a:lnTo>
                  <a:pt x="6458198" y="8237"/>
                </a:lnTo>
                <a:lnTo>
                  <a:pt x="6410280" y="2087"/>
                </a:lnTo>
                <a:lnTo>
                  <a:pt x="63612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7300" y="1230275"/>
            <a:ext cx="535368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40" dirty="0"/>
              <a:t>Φοινικόπτερο</a:t>
            </a:r>
          </a:p>
          <a:p>
            <a:pPr marL="12700">
              <a:lnSpc>
                <a:spcPts val="4645"/>
              </a:lnSpc>
            </a:pPr>
            <a:r>
              <a:rPr sz="3950" b="0" i="1" spc="95" dirty="0">
                <a:latin typeface="Arial"/>
                <a:cs typeface="Arial"/>
              </a:rPr>
              <a:t>Phoenicopterus</a:t>
            </a:r>
            <a:r>
              <a:rPr sz="3950" b="0" i="1" spc="-90" dirty="0">
                <a:latin typeface="Arial"/>
                <a:cs typeface="Arial"/>
              </a:rPr>
              <a:t> </a:t>
            </a:r>
            <a:r>
              <a:rPr sz="3950" b="0" i="1" spc="30" dirty="0">
                <a:latin typeface="Arial"/>
                <a:cs typeface="Arial"/>
              </a:rPr>
              <a:t>roseus</a:t>
            </a:r>
            <a:endParaRPr sz="3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08015" y="5780671"/>
            <a:ext cx="7750809" cy="6163310"/>
            <a:chOff x="1008015" y="5780671"/>
            <a:chExt cx="7750809" cy="6163310"/>
          </a:xfrm>
        </p:grpSpPr>
        <p:sp>
          <p:nvSpPr>
            <p:cNvPr id="7" name="object 7"/>
            <p:cNvSpPr/>
            <p:nvPr/>
          </p:nvSpPr>
          <p:spPr>
            <a:xfrm>
              <a:off x="1008875" y="5780671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8015" y="578802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6D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172058"/>
              <a:ext cx="6683658" cy="5097184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54393" y="12423464"/>
            <a:ext cx="4034154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740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λαμ</a:t>
            </a:r>
            <a:r>
              <a:rPr sz="3600" b="1" i="1" spc="-120" dirty="0">
                <a:solidFill>
                  <a:srgbClr val="1D1D1B"/>
                </a:solidFill>
                <a:latin typeface="Trebuchet MS"/>
                <a:cs typeface="Trebuchet MS"/>
              </a:rPr>
              <a:t>ί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νγκο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καρδιά  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στέκ</a:t>
            </a:r>
            <a:r>
              <a:rPr sz="3600" b="1" i="1" spc="-28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νται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90" dirty="0">
                <a:solidFill>
                  <a:srgbClr val="1D1D1B"/>
                </a:solidFill>
                <a:latin typeface="Trebuchet MS"/>
                <a:cs typeface="Trebuchet MS"/>
              </a:rPr>
              <a:t>σ</a:t>
            </a:r>
            <a:r>
              <a:rPr sz="3600" b="1" i="1" spc="-370" dirty="0">
                <a:solidFill>
                  <a:srgbClr val="1D1D1B"/>
                </a:solidFill>
                <a:latin typeface="Trebuchet MS"/>
                <a:cs typeface="Trebuchet MS"/>
              </a:rPr>
              <a:t>’</a:t>
            </a:r>
            <a:r>
              <a:rPr sz="3600" b="1" i="1" spc="-270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345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70" dirty="0">
                <a:solidFill>
                  <a:srgbClr val="1D1D1B"/>
                </a:solidFill>
                <a:latin typeface="Trebuchet MS"/>
                <a:cs typeface="Trebuchet MS"/>
              </a:rPr>
              <a:t>πόδι  </a:t>
            </a:r>
            <a:r>
              <a:rPr sz="3600" b="1" i="1" spc="-170" dirty="0">
                <a:solidFill>
                  <a:srgbClr val="1D1D1B"/>
                </a:solidFill>
                <a:latin typeface="Trebuchet MS"/>
                <a:cs typeface="Trebuchet MS"/>
              </a:rPr>
              <a:t>το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65" dirty="0">
                <a:solidFill>
                  <a:srgbClr val="1D1D1B"/>
                </a:solidFill>
                <a:latin typeface="Trebuchet MS"/>
                <a:cs typeface="Trebuchet MS"/>
              </a:rPr>
              <a:t>λς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ξεκ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ι</a:t>
            </a:r>
            <a:r>
              <a:rPr sz="3600" b="1" i="1" spc="-305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5" name="object 15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8434270" y="16059914"/>
            <a:ext cx="859790" cy="860425"/>
            <a:chOff x="8434270" y="16059914"/>
            <a:chExt cx="859790" cy="860425"/>
          </a:xfrm>
        </p:grpSpPr>
        <p:sp>
          <p:nvSpPr>
            <p:cNvPr id="20" name="object 20"/>
            <p:cNvSpPr/>
            <p:nvPr/>
          </p:nvSpPr>
          <p:spPr>
            <a:xfrm>
              <a:off x="8434273" y="16059924"/>
              <a:ext cx="859790" cy="504825"/>
            </a:xfrm>
            <a:custGeom>
              <a:avLst/>
              <a:gdLst/>
              <a:ahLst/>
              <a:cxnLst/>
              <a:rect l="l" t="t" r="r" b="b"/>
              <a:pathLst>
                <a:path w="859790" h="504825">
                  <a:moveTo>
                    <a:pt x="29629" y="237540"/>
                  </a:moveTo>
                  <a:lnTo>
                    <a:pt x="0" y="237540"/>
                  </a:lnTo>
                  <a:lnTo>
                    <a:pt x="0" y="267182"/>
                  </a:lnTo>
                  <a:lnTo>
                    <a:pt x="29629" y="267182"/>
                  </a:lnTo>
                  <a:lnTo>
                    <a:pt x="29629" y="237540"/>
                  </a:lnTo>
                  <a:close/>
                </a:path>
                <a:path w="859790" h="504825">
                  <a:moveTo>
                    <a:pt x="237147" y="445033"/>
                  </a:moveTo>
                  <a:lnTo>
                    <a:pt x="207505" y="445033"/>
                  </a:lnTo>
                  <a:lnTo>
                    <a:pt x="207505" y="474675"/>
                  </a:lnTo>
                  <a:lnTo>
                    <a:pt x="237147" y="474675"/>
                  </a:lnTo>
                  <a:lnTo>
                    <a:pt x="237147" y="445033"/>
                  </a:lnTo>
                  <a:close/>
                </a:path>
                <a:path w="859790" h="504825">
                  <a:moveTo>
                    <a:pt x="266776" y="415391"/>
                  </a:moveTo>
                  <a:lnTo>
                    <a:pt x="237147" y="415391"/>
                  </a:lnTo>
                  <a:lnTo>
                    <a:pt x="237147" y="385762"/>
                  </a:lnTo>
                  <a:lnTo>
                    <a:pt x="207492" y="385762"/>
                  </a:lnTo>
                  <a:lnTo>
                    <a:pt x="207492" y="415391"/>
                  </a:lnTo>
                  <a:lnTo>
                    <a:pt x="177863" y="415391"/>
                  </a:lnTo>
                  <a:lnTo>
                    <a:pt x="177863" y="445033"/>
                  </a:lnTo>
                  <a:lnTo>
                    <a:pt x="207492" y="445033"/>
                  </a:lnTo>
                  <a:lnTo>
                    <a:pt x="207492" y="415404"/>
                  </a:lnTo>
                  <a:lnTo>
                    <a:pt x="237147" y="415404"/>
                  </a:lnTo>
                  <a:lnTo>
                    <a:pt x="237147" y="445033"/>
                  </a:lnTo>
                  <a:lnTo>
                    <a:pt x="266776" y="445033"/>
                  </a:lnTo>
                  <a:lnTo>
                    <a:pt x="266776" y="415391"/>
                  </a:lnTo>
                  <a:close/>
                </a:path>
                <a:path w="859790" h="504825">
                  <a:moveTo>
                    <a:pt x="266776" y="118973"/>
                  </a:moveTo>
                  <a:lnTo>
                    <a:pt x="237147" y="118973"/>
                  </a:lnTo>
                  <a:lnTo>
                    <a:pt x="237147" y="148615"/>
                  </a:lnTo>
                  <a:lnTo>
                    <a:pt x="266776" y="148615"/>
                  </a:lnTo>
                  <a:lnTo>
                    <a:pt x="266776" y="118973"/>
                  </a:lnTo>
                  <a:close/>
                </a:path>
                <a:path w="859790" h="504825">
                  <a:moveTo>
                    <a:pt x="266788" y="178257"/>
                  </a:moveTo>
                  <a:lnTo>
                    <a:pt x="237147" y="178257"/>
                  </a:lnTo>
                  <a:lnTo>
                    <a:pt x="237147" y="207899"/>
                  </a:lnTo>
                  <a:lnTo>
                    <a:pt x="266788" y="207899"/>
                  </a:lnTo>
                  <a:lnTo>
                    <a:pt x="266788" y="178257"/>
                  </a:lnTo>
                  <a:close/>
                </a:path>
                <a:path w="859790" h="504825">
                  <a:moveTo>
                    <a:pt x="326072" y="415391"/>
                  </a:moveTo>
                  <a:lnTo>
                    <a:pt x="296430" y="415391"/>
                  </a:lnTo>
                  <a:lnTo>
                    <a:pt x="296430" y="385762"/>
                  </a:lnTo>
                  <a:lnTo>
                    <a:pt x="266788" y="385762"/>
                  </a:lnTo>
                  <a:lnTo>
                    <a:pt x="266788" y="415404"/>
                  </a:lnTo>
                  <a:lnTo>
                    <a:pt x="296430" y="415404"/>
                  </a:lnTo>
                  <a:lnTo>
                    <a:pt x="296430" y="445033"/>
                  </a:lnTo>
                  <a:lnTo>
                    <a:pt x="326072" y="445033"/>
                  </a:lnTo>
                  <a:lnTo>
                    <a:pt x="326072" y="415391"/>
                  </a:lnTo>
                  <a:close/>
                </a:path>
                <a:path w="859790" h="504825">
                  <a:moveTo>
                    <a:pt x="326072" y="238036"/>
                  </a:moveTo>
                  <a:lnTo>
                    <a:pt x="88925" y="238036"/>
                  </a:lnTo>
                  <a:lnTo>
                    <a:pt x="88925" y="267246"/>
                  </a:lnTo>
                  <a:lnTo>
                    <a:pt x="88925" y="296456"/>
                  </a:lnTo>
                  <a:lnTo>
                    <a:pt x="59283" y="296456"/>
                  </a:lnTo>
                  <a:lnTo>
                    <a:pt x="59283" y="267246"/>
                  </a:lnTo>
                  <a:lnTo>
                    <a:pt x="29641" y="267246"/>
                  </a:lnTo>
                  <a:lnTo>
                    <a:pt x="29641" y="296456"/>
                  </a:lnTo>
                  <a:lnTo>
                    <a:pt x="0" y="296456"/>
                  </a:lnTo>
                  <a:lnTo>
                    <a:pt x="0" y="326936"/>
                  </a:lnTo>
                  <a:lnTo>
                    <a:pt x="0" y="356146"/>
                  </a:lnTo>
                  <a:lnTo>
                    <a:pt x="0" y="385356"/>
                  </a:lnTo>
                  <a:lnTo>
                    <a:pt x="0" y="415836"/>
                  </a:lnTo>
                  <a:lnTo>
                    <a:pt x="29641" y="415836"/>
                  </a:lnTo>
                  <a:lnTo>
                    <a:pt x="29641" y="445046"/>
                  </a:lnTo>
                  <a:lnTo>
                    <a:pt x="29641" y="474256"/>
                  </a:lnTo>
                  <a:lnTo>
                    <a:pt x="0" y="474256"/>
                  </a:lnTo>
                  <a:lnTo>
                    <a:pt x="0" y="504736"/>
                  </a:lnTo>
                  <a:lnTo>
                    <a:pt x="88925" y="504736"/>
                  </a:lnTo>
                  <a:lnTo>
                    <a:pt x="88925" y="474256"/>
                  </a:lnTo>
                  <a:lnTo>
                    <a:pt x="59283" y="474256"/>
                  </a:lnTo>
                  <a:lnTo>
                    <a:pt x="59283" y="445046"/>
                  </a:lnTo>
                  <a:lnTo>
                    <a:pt x="118567" y="445046"/>
                  </a:lnTo>
                  <a:lnTo>
                    <a:pt x="118567" y="474256"/>
                  </a:lnTo>
                  <a:lnTo>
                    <a:pt x="118567" y="504736"/>
                  </a:lnTo>
                  <a:lnTo>
                    <a:pt x="148209" y="504736"/>
                  </a:lnTo>
                  <a:lnTo>
                    <a:pt x="148209" y="474256"/>
                  </a:lnTo>
                  <a:lnTo>
                    <a:pt x="177850" y="474256"/>
                  </a:lnTo>
                  <a:lnTo>
                    <a:pt x="177850" y="445046"/>
                  </a:lnTo>
                  <a:lnTo>
                    <a:pt x="148209" y="445046"/>
                  </a:lnTo>
                  <a:lnTo>
                    <a:pt x="148209" y="415836"/>
                  </a:lnTo>
                  <a:lnTo>
                    <a:pt x="118567" y="415836"/>
                  </a:lnTo>
                  <a:lnTo>
                    <a:pt x="118567" y="385356"/>
                  </a:lnTo>
                  <a:lnTo>
                    <a:pt x="88925" y="385356"/>
                  </a:lnTo>
                  <a:lnTo>
                    <a:pt x="88925" y="415836"/>
                  </a:lnTo>
                  <a:lnTo>
                    <a:pt x="59283" y="415836"/>
                  </a:lnTo>
                  <a:lnTo>
                    <a:pt x="59283" y="385356"/>
                  </a:lnTo>
                  <a:lnTo>
                    <a:pt x="29641" y="385356"/>
                  </a:lnTo>
                  <a:lnTo>
                    <a:pt x="29641" y="356146"/>
                  </a:lnTo>
                  <a:lnTo>
                    <a:pt x="29641" y="326936"/>
                  </a:lnTo>
                  <a:lnTo>
                    <a:pt x="59283" y="326936"/>
                  </a:lnTo>
                  <a:lnTo>
                    <a:pt x="59283" y="356146"/>
                  </a:lnTo>
                  <a:lnTo>
                    <a:pt x="118567" y="356146"/>
                  </a:lnTo>
                  <a:lnTo>
                    <a:pt x="118567" y="326936"/>
                  </a:lnTo>
                  <a:lnTo>
                    <a:pt x="207492" y="326936"/>
                  </a:lnTo>
                  <a:lnTo>
                    <a:pt x="207492" y="356120"/>
                  </a:lnTo>
                  <a:lnTo>
                    <a:pt x="148209" y="356120"/>
                  </a:lnTo>
                  <a:lnTo>
                    <a:pt x="148209" y="385762"/>
                  </a:lnTo>
                  <a:lnTo>
                    <a:pt x="207492" y="385762"/>
                  </a:lnTo>
                  <a:lnTo>
                    <a:pt x="207492" y="356146"/>
                  </a:lnTo>
                  <a:lnTo>
                    <a:pt x="237134" y="356146"/>
                  </a:lnTo>
                  <a:lnTo>
                    <a:pt x="237134" y="326936"/>
                  </a:lnTo>
                  <a:lnTo>
                    <a:pt x="237134" y="296456"/>
                  </a:lnTo>
                  <a:lnTo>
                    <a:pt x="148209" y="296456"/>
                  </a:lnTo>
                  <a:lnTo>
                    <a:pt x="148209" y="267246"/>
                  </a:lnTo>
                  <a:lnTo>
                    <a:pt x="296418" y="267246"/>
                  </a:lnTo>
                  <a:lnTo>
                    <a:pt x="296418" y="296456"/>
                  </a:lnTo>
                  <a:lnTo>
                    <a:pt x="326072" y="296456"/>
                  </a:lnTo>
                  <a:lnTo>
                    <a:pt x="326072" y="267246"/>
                  </a:lnTo>
                  <a:lnTo>
                    <a:pt x="326072" y="238036"/>
                  </a:lnTo>
                  <a:close/>
                </a:path>
                <a:path w="859790" h="504825">
                  <a:moveTo>
                    <a:pt x="326072" y="30480"/>
                  </a:moveTo>
                  <a:lnTo>
                    <a:pt x="296430" y="30480"/>
                  </a:lnTo>
                  <a:lnTo>
                    <a:pt x="296430" y="0"/>
                  </a:lnTo>
                  <a:lnTo>
                    <a:pt x="237147" y="0"/>
                  </a:lnTo>
                  <a:lnTo>
                    <a:pt x="237147" y="30480"/>
                  </a:lnTo>
                  <a:lnTo>
                    <a:pt x="237147" y="59690"/>
                  </a:lnTo>
                  <a:lnTo>
                    <a:pt x="237147" y="88900"/>
                  </a:lnTo>
                  <a:lnTo>
                    <a:pt x="266788" y="88900"/>
                  </a:lnTo>
                  <a:lnTo>
                    <a:pt x="266788" y="59690"/>
                  </a:lnTo>
                  <a:lnTo>
                    <a:pt x="326072" y="59690"/>
                  </a:lnTo>
                  <a:lnTo>
                    <a:pt x="326072" y="30480"/>
                  </a:lnTo>
                  <a:close/>
                </a:path>
                <a:path w="859790" h="504825">
                  <a:moveTo>
                    <a:pt x="355714" y="326936"/>
                  </a:moveTo>
                  <a:lnTo>
                    <a:pt x="326072" y="326936"/>
                  </a:lnTo>
                  <a:lnTo>
                    <a:pt x="326072" y="356146"/>
                  </a:lnTo>
                  <a:lnTo>
                    <a:pt x="237147" y="356146"/>
                  </a:lnTo>
                  <a:lnTo>
                    <a:pt x="237147" y="385356"/>
                  </a:lnTo>
                  <a:lnTo>
                    <a:pt x="355714" y="385356"/>
                  </a:lnTo>
                  <a:lnTo>
                    <a:pt x="355714" y="356146"/>
                  </a:lnTo>
                  <a:lnTo>
                    <a:pt x="355714" y="326936"/>
                  </a:lnTo>
                  <a:close/>
                </a:path>
                <a:path w="859790" h="504825">
                  <a:moveTo>
                    <a:pt x="385356" y="406"/>
                  </a:moveTo>
                  <a:lnTo>
                    <a:pt x="355714" y="406"/>
                  </a:lnTo>
                  <a:lnTo>
                    <a:pt x="355714" y="59690"/>
                  </a:lnTo>
                  <a:lnTo>
                    <a:pt x="385356" y="59690"/>
                  </a:lnTo>
                  <a:lnTo>
                    <a:pt x="385356" y="30048"/>
                  </a:lnTo>
                  <a:lnTo>
                    <a:pt x="385356" y="406"/>
                  </a:lnTo>
                  <a:close/>
                </a:path>
                <a:path w="859790" h="504825">
                  <a:moveTo>
                    <a:pt x="444639" y="385762"/>
                  </a:moveTo>
                  <a:lnTo>
                    <a:pt x="355714" y="385762"/>
                  </a:lnTo>
                  <a:lnTo>
                    <a:pt x="355714" y="415404"/>
                  </a:lnTo>
                  <a:lnTo>
                    <a:pt x="385356" y="415404"/>
                  </a:lnTo>
                  <a:lnTo>
                    <a:pt x="385356" y="445033"/>
                  </a:lnTo>
                  <a:lnTo>
                    <a:pt x="355714" y="445033"/>
                  </a:lnTo>
                  <a:lnTo>
                    <a:pt x="355714" y="474675"/>
                  </a:lnTo>
                  <a:lnTo>
                    <a:pt x="385356" y="474675"/>
                  </a:lnTo>
                  <a:lnTo>
                    <a:pt x="385356" y="445046"/>
                  </a:lnTo>
                  <a:lnTo>
                    <a:pt x="414997" y="445046"/>
                  </a:lnTo>
                  <a:lnTo>
                    <a:pt x="414997" y="415404"/>
                  </a:lnTo>
                  <a:lnTo>
                    <a:pt x="444639" y="415404"/>
                  </a:lnTo>
                  <a:lnTo>
                    <a:pt x="444639" y="385762"/>
                  </a:lnTo>
                  <a:close/>
                </a:path>
                <a:path w="859790" h="504825">
                  <a:moveTo>
                    <a:pt x="533565" y="89357"/>
                  </a:moveTo>
                  <a:lnTo>
                    <a:pt x="503923" y="89357"/>
                  </a:lnTo>
                  <a:lnTo>
                    <a:pt x="503923" y="60147"/>
                  </a:lnTo>
                  <a:lnTo>
                    <a:pt x="503923" y="29667"/>
                  </a:lnTo>
                  <a:lnTo>
                    <a:pt x="503923" y="457"/>
                  </a:lnTo>
                  <a:lnTo>
                    <a:pt x="444639" y="457"/>
                  </a:lnTo>
                  <a:lnTo>
                    <a:pt x="444639" y="29667"/>
                  </a:lnTo>
                  <a:lnTo>
                    <a:pt x="474281" y="29667"/>
                  </a:lnTo>
                  <a:lnTo>
                    <a:pt x="474281" y="60147"/>
                  </a:lnTo>
                  <a:lnTo>
                    <a:pt x="444639" y="60147"/>
                  </a:lnTo>
                  <a:lnTo>
                    <a:pt x="444639" y="89357"/>
                  </a:lnTo>
                  <a:lnTo>
                    <a:pt x="474281" y="89357"/>
                  </a:lnTo>
                  <a:lnTo>
                    <a:pt x="474281" y="118567"/>
                  </a:lnTo>
                  <a:lnTo>
                    <a:pt x="414997" y="118567"/>
                  </a:lnTo>
                  <a:lnTo>
                    <a:pt x="414997" y="149047"/>
                  </a:lnTo>
                  <a:lnTo>
                    <a:pt x="444639" y="149047"/>
                  </a:lnTo>
                  <a:lnTo>
                    <a:pt x="444639" y="178257"/>
                  </a:lnTo>
                  <a:lnTo>
                    <a:pt x="474281" y="178257"/>
                  </a:lnTo>
                  <a:lnTo>
                    <a:pt x="474281" y="207467"/>
                  </a:lnTo>
                  <a:lnTo>
                    <a:pt x="444639" y="207467"/>
                  </a:lnTo>
                  <a:lnTo>
                    <a:pt x="444639" y="178257"/>
                  </a:lnTo>
                  <a:lnTo>
                    <a:pt x="414997" y="178257"/>
                  </a:lnTo>
                  <a:lnTo>
                    <a:pt x="414997" y="207467"/>
                  </a:lnTo>
                  <a:lnTo>
                    <a:pt x="385356" y="207467"/>
                  </a:lnTo>
                  <a:lnTo>
                    <a:pt x="385356" y="178257"/>
                  </a:lnTo>
                  <a:lnTo>
                    <a:pt x="385356" y="149047"/>
                  </a:lnTo>
                  <a:lnTo>
                    <a:pt x="385356" y="118567"/>
                  </a:lnTo>
                  <a:lnTo>
                    <a:pt x="385356" y="89357"/>
                  </a:lnTo>
                  <a:lnTo>
                    <a:pt x="355714" y="89357"/>
                  </a:lnTo>
                  <a:lnTo>
                    <a:pt x="355714" y="149047"/>
                  </a:lnTo>
                  <a:lnTo>
                    <a:pt x="355714" y="178257"/>
                  </a:lnTo>
                  <a:lnTo>
                    <a:pt x="355714" y="207467"/>
                  </a:lnTo>
                  <a:lnTo>
                    <a:pt x="326072" y="207467"/>
                  </a:lnTo>
                  <a:lnTo>
                    <a:pt x="326072" y="149047"/>
                  </a:lnTo>
                  <a:lnTo>
                    <a:pt x="355714" y="149047"/>
                  </a:lnTo>
                  <a:lnTo>
                    <a:pt x="355714" y="89357"/>
                  </a:lnTo>
                  <a:lnTo>
                    <a:pt x="296430" y="89357"/>
                  </a:lnTo>
                  <a:lnTo>
                    <a:pt x="296430" y="118567"/>
                  </a:lnTo>
                  <a:lnTo>
                    <a:pt x="326072" y="118567"/>
                  </a:lnTo>
                  <a:lnTo>
                    <a:pt x="326072" y="148615"/>
                  </a:lnTo>
                  <a:lnTo>
                    <a:pt x="266788" y="148615"/>
                  </a:lnTo>
                  <a:lnTo>
                    <a:pt x="266788" y="178257"/>
                  </a:lnTo>
                  <a:lnTo>
                    <a:pt x="296430" y="178257"/>
                  </a:lnTo>
                  <a:lnTo>
                    <a:pt x="296430" y="207899"/>
                  </a:lnTo>
                  <a:lnTo>
                    <a:pt x="326072" y="207899"/>
                  </a:lnTo>
                  <a:lnTo>
                    <a:pt x="326072" y="237947"/>
                  </a:lnTo>
                  <a:lnTo>
                    <a:pt x="414997" y="237947"/>
                  </a:lnTo>
                  <a:lnTo>
                    <a:pt x="414997" y="207899"/>
                  </a:lnTo>
                  <a:lnTo>
                    <a:pt x="444639" y="207899"/>
                  </a:lnTo>
                  <a:lnTo>
                    <a:pt x="444639" y="237947"/>
                  </a:lnTo>
                  <a:lnTo>
                    <a:pt x="503923" y="237947"/>
                  </a:lnTo>
                  <a:lnTo>
                    <a:pt x="503923" y="207467"/>
                  </a:lnTo>
                  <a:lnTo>
                    <a:pt x="503923" y="178257"/>
                  </a:lnTo>
                  <a:lnTo>
                    <a:pt x="533565" y="178257"/>
                  </a:lnTo>
                  <a:lnTo>
                    <a:pt x="533565" y="149047"/>
                  </a:lnTo>
                  <a:lnTo>
                    <a:pt x="533565" y="118567"/>
                  </a:lnTo>
                  <a:lnTo>
                    <a:pt x="533565" y="89357"/>
                  </a:lnTo>
                  <a:close/>
                </a:path>
                <a:path w="859790" h="504825">
                  <a:moveTo>
                    <a:pt x="592848" y="30048"/>
                  </a:moveTo>
                  <a:lnTo>
                    <a:pt x="563206" y="30048"/>
                  </a:lnTo>
                  <a:lnTo>
                    <a:pt x="563206" y="406"/>
                  </a:lnTo>
                  <a:lnTo>
                    <a:pt x="533565" y="406"/>
                  </a:lnTo>
                  <a:lnTo>
                    <a:pt x="533565" y="59690"/>
                  </a:lnTo>
                  <a:lnTo>
                    <a:pt x="592848" y="59690"/>
                  </a:lnTo>
                  <a:lnTo>
                    <a:pt x="592848" y="30048"/>
                  </a:lnTo>
                  <a:close/>
                </a:path>
                <a:path w="859790" h="504825">
                  <a:moveTo>
                    <a:pt x="622503" y="356108"/>
                  </a:moveTo>
                  <a:lnTo>
                    <a:pt x="592861" y="356108"/>
                  </a:lnTo>
                  <a:lnTo>
                    <a:pt x="592861" y="385749"/>
                  </a:lnTo>
                  <a:lnTo>
                    <a:pt x="622503" y="385749"/>
                  </a:lnTo>
                  <a:lnTo>
                    <a:pt x="622503" y="356108"/>
                  </a:lnTo>
                  <a:close/>
                </a:path>
                <a:path w="859790" h="504825">
                  <a:moveTo>
                    <a:pt x="622503" y="59690"/>
                  </a:moveTo>
                  <a:lnTo>
                    <a:pt x="592861" y="59690"/>
                  </a:lnTo>
                  <a:lnTo>
                    <a:pt x="592861" y="118973"/>
                  </a:lnTo>
                  <a:lnTo>
                    <a:pt x="622503" y="118973"/>
                  </a:lnTo>
                  <a:lnTo>
                    <a:pt x="622503" y="89331"/>
                  </a:lnTo>
                  <a:lnTo>
                    <a:pt x="622503" y="59690"/>
                  </a:lnTo>
                  <a:close/>
                </a:path>
                <a:path w="859790" h="504825">
                  <a:moveTo>
                    <a:pt x="652132" y="326466"/>
                  </a:moveTo>
                  <a:lnTo>
                    <a:pt x="622503" y="326466"/>
                  </a:lnTo>
                  <a:lnTo>
                    <a:pt x="622503" y="356108"/>
                  </a:lnTo>
                  <a:lnTo>
                    <a:pt x="652132" y="356108"/>
                  </a:lnTo>
                  <a:lnTo>
                    <a:pt x="652132" y="326466"/>
                  </a:lnTo>
                  <a:close/>
                </a:path>
                <a:path w="859790" h="504825">
                  <a:moveTo>
                    <a:pt x="652132" y="237540"/>
                  </a:moveTo>
                  <a:lnTo>
                    <a:pt x="622503" y="237540"/>
                  </a:lnTo>
                  <a:lnTo>
                    <a:pt x="622503" y="207899"/>
                  </a:lnTo>
                  <a:lnTo>
                    <a:pt x="622503" y="207467"/>
                  </a:lnTo>
                  <a:lnTo>
                    <a:pt x="622503" y="148615"/>
                  </a:lnTo>
                  <a:lnTo>
                    <a:pt x="592861" y="148615"/>
                  </a:lnTo>
                  <a:lnTo>
                    <a:pt x="592861" y="118973"/>
                  </a:lnTo>
                  <a:lnTo>
                    <a:pt x="563219" y="118973"/>
                  </a:lnTo>
                  <a:lnTo>
                    <a:pt x="563219" y="148615"/>
                  </a:lnTo>
                  <a:lnTo>
                    <a:pt x="592848" y="148615"/>
                  </a:lnTo>
                  <a:lnTo>
                    <a:pt x="592848" y="207467"/>
                  </a:lnTo>
                  <a:lnTo>
                    <a:pt x="563206" y="207467"/>
                  </a:lnTo>
                  <a:lnTo>
                    <a:pt x="563206" y="178257"/>
                  </a:lnTo>
                  <a:lnTo>
                    <a:pt x="533565" y="178257"/>
                  </a:lnTo>
                  <a:lnTo>
                    <a:pt x="533565" y="207467"/>
                  </a:lnTo>
                  <a:lnTo>
                    <a:pt x="533565" y="237947"/>
                  </a:lnTo>
                  <a:lnTo>
                    <a:pt x="622503" y="237947"/>
                  </a:lnTo>
                  <a:lnTo>
                    <a:pt x="622503" y="267182"/>
                  </a:lnTo>
                  <a:lnTo>
                    <a:pt x="652132" y="267182"/>
                  </a:lnTo>
                  <a:lnTo>
                    <a:pt x="652132" y="237540"/>
                  </a:lnTo>
                  <a:close/>
                </a:path>
                <a:path w="859790" h="504825">
                  <a:moveTo>
                    <a:pt x="741070" y="445046"/>
                  </a:moveTo>
                  <a:lnTo>
                    <a:pt x="711428" y="445046"/>
                  </a:lnTo>
                  <a:lnTo>
                    <a:pt x="711428" y="415404"/>
                  </a:lnTo>
                  <a:lnTo>
                    <a:pt x="681786" y="415404"/>
                  </a:lnTo>
                  <a:lnTo>
                    <a:pt x="681786" y="445046"/>
                  </a:lnTo>
                  <a:lnTo>
                    <a:pt x="652145" y="445046"/>
                  </a:lnTo>
                  <a:lnTo>
                    <a:pt x="652145" y="415404"/>
                  </a:lnTo>
                  <a:lnTo>
                    <a:pt x="681786" y="415404"/>
                  </a:lnTo>
                  <a:lnTo>
                    <a:pt x="681786" y="385762"/>
                  </a:lnTo>
                  <a:lnTo>
                    <a:pt x="711428" y="385762"/>
                  </a:lnTo>
                  <a:lnTo>
                    <a:pt x="711428" y="356120"/>
                  </a:lnTo>
                  <a:lnTo>
                    <a:pt x="652132" y="356120"/>
                  </a:lnTo>
                  <a:lnTo>
                    <a:pt x="652132" y="415404"/>
                  </a:lnTo>
                  <a:lnTo>
                    <a:pt x="622503" y="415404"/>
                  </a:lnTo>
                  <a:lnTo>
                    <a:pt x="622503" y="445046"/>
                  </a:lnTo>
                  <a:lnTo>
                    <a:pt x="592861" y="445046"/>
                  </a:lnTo>
                  <a:lnTo>
                    <a:pt x="592861" y="415836"/>
                  </a:lnTo>
                  <a:lnTo>
                    <a:pt x="503923" y="415836"/>
                  </a:lnTo>
                  <a:lnTo>
                    <a:pt x="503923" y="385356"/>
                  </a:lnTo>
                  <a:lnTo>
                    <a:pt x="503923" y="356146"/>
                  </a:lnTo>
                  <a:lnTo>
                    <a:pt x="444639" y="356146"/>
                  </a:lnTo>
                  <a:lnTo>
                    <a:pt x="444639" y="385356"/>
                  </a:lnTo>
                  <a:lnTo>
                    <a:pt x="474281" y="385356"/>
                  </a:lnTo>
                  <a:lnTo>
                    <a:pt x="474281" y="415836"/>
                  </a:lnTo>
                  <a:lnTo>
                    <a:pt x="474281" y="445033"/>
                  </a:lnTo>
                  <a:lnTo>
                    <a:pt x="444652" y="445033"/>
                  </a:lnTo>
                  <a:lnTo>
                    <a:pt x="444652" y="474675"/>
                  </a:lnTo>
                  <a:lnTo>
                    <a:pt x="474294" y="474675"/>
                  </a:lnTo>
                  <a:lnTo>
                    <a:pt x="474294" y="445046"/>
                  </a:lnTo>
                  <a:lnTo>
                    <a:pt x="563219" y="445046"/>
                  </a:lnTo>
                  <a:lnTo>
                    <a:pt x="563219" y="474687"/>
                  </a:lnTo>
                  <a:lnTo>
                    <a:pt x="741070" y="474687"/>
                  </a:lnTo>
                  <a:lnTo>
                    <a:pt x="741070" y="445046"/>
                  </a:lnTo>
                  <a:close/>
                </a:path>
                <a:path w="859790" h="504825">
                  <a:moveTo>
                    <a:pt x="741070" y="237553"/>
                  </a:moveTo>
                  <a:lnTo>
                    <a:pt x="711428" y="237553"/>
                  </a:lnTo>
                  <a:lnTo>
                    <a:pt x="711428" y="267195"/>
                  </a:lnTo>
                  <a:lnTo>
                    <a:pt x="681786" y="267195"/>
                  </a:lnTo>
                  <a:lnTo>
                    <a:pt x="681786" y="296837"/>
                  </a:lnTo>
                  <a:lnTo>
                    <a:pt x="652145" y="296837"/>
                  </a:lnTo>
                  <a:lnTo>
                    <a:pt x="652145" y="326478"/>
                  </a:lnTo>
                  <a:lnTo>
                    <a:pt x="711428" y="326478"/>
                  </a:lnTo>
                  <a:lnTo>
                    <a:pt x="711428" y="296837"/>
                  </a:lnTo>
                  <a:lnTo>
                    <a:pt x="741070" y="296837"/>
                  </a:lnTo>
                  <a:lnTo>
                    <a:pt x="741070" y="237553"/>
                  </a:lnTo>
                  <a:close/>
                </a:path>
                <a:path w="859790" h="504825">
                  <a:moveTo>
                    <a:pt x="770699" y="326466"/>
                  </a:moveTo>
                  <a:lnTo>
                    <a:pt x="741070" y="326466"/>
                  </a:lnTo>
                  <a:lnTo>
                    <a:pt x="741070" y="356108"/>
                  </a:lnTo>
                  <a:lnTo>
                    <a:pt x="770699" y="356108"/>
                  </a:lnTo>
                  <a:lnTo>
                    <a:pt x="770699" y="326466"/>
                  </a:lnTo>
                  <a:close/>
                </a:path>
                <a:path w="859790" h="504825">
                  <a:moveTo>
                    <a:pt x="859637" y="326478"/>
                  </a:moveTo>
                  <a:lnTo>
                    <a:pt x="829995" y="326478"/>
                  </a:lnTo>
                  <a:lnTo>
                    <a:pt x="829995" y="385762"/>
                  </a:lnTo>
                  <a:lnTo>
                    <a:pt x="711428" y="385762"/>
                  </a:lnTo>
                  <a:lnTo>
                    <a:pt x="711428" y="415404"/>
                  </a:lnTo>
                  <a:lnTo>
                    <a:pt x="770712" y="415404"/>
                  </a:lnTo>
                  <a:lnTo>
                    <a:pt x="770712" y="474687"/>
                  </a:lnTo>
                  <a:lnTo>
                    <a:pt x="800354" y="474687"/>
                  </a:lnTo>
                  <a:lnTo>
                    <a:pt x="800354" y="415404"/>
                  </a:lnTo>
                  <a:lnTo>
                    <a:pt x="829995" y="415404"/>
                  </a:lnTo>
                  <a:lnTo>
                    <a:pt x="829995" y="474687"/>
                  </a:lnTo>
                  <a:lnTo>
                    <a:pt x="859637" y="474687"/>
                  </a:lnTo>
                  <a:lnTo>
                    <a:pt x="859637" y="326478"/>
                  </a:lnTo>
                  <a:close/>
                </a:path>
                <a:path w="859790" h="504825">
                  <a:moveTo>
                    <a:pt x="859637" y="237540"/>
                  </a:moveTo>
                  <a:lnTo>
                    <a:pt x="770712" y="237540"/>
                  </a:lnTo>
                  <a:lnTo>
                    <a:pt x="770712" y="266750"/>
                  </a:lnTo>
                  <a:lnTo>
                    <a:pt x="770712" y="297230"/>
                  </a:lnTo>
                  <a:lnTo>
                    <a:pt x="770712" y="326440"/>
                  </a:lnTo>
                  <a:lnTo>
                    <a:pt x="800354" y="326440"/>
                  </a:lnTo>
                  <a:lnTo>
                    <a:pt x="800354" y="297230"/>
                  </a:lnTo>
                  <a:lnTo>
                    <a:pt x="829995" y="297230"/>
                  </a:lnTo>
                  <a:lnTo>
                    <a:pt x="829995" y="266750"/>
                  </a:lnTo>
                  <a:lnTo>
                    <a:pt x="859637" y="266750"/>
                  </a:lnTo>
                  <a:lnTo>
                    <a:pt x="859637" y="2375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34273" y="16297465"/>
              <a:ext cx="859790" cy="622935"/>
            </a:xfrm>
            <a:custGeom>
              <a:avLst/>
              <a:gdLst/>
              <a:ahLst/>
              <a:cxnLst/>
              <a:rect l="l" t="t" r="r" b="b"/>
              <a:pathLst>
                <a:path w="859790" h="622934">
                  <a:moveTo>
                    <a:pt x="59283" y="296456"/>
                  </a:moveTo>
                  <a:lnTo>
                    <a:pt x="29641" y="296456"/>
                  </a:lnTo>
                  <a:lnTo>
                    <a:pt x="29641" y="267246"/>
                  </a:lnTo>
                  <a:lnTo>
                    <a:pt x="0" y="267246"/>
                  </a:lnTo>
                  <a:lnTo>
                    <a:pt x="0" y="296456"/>
                  </a:lnTo>
                  <a:lnTo>
                    <a:pt x="0" y="385356"/>
                  </a:lnTo>
                  <a:lnTo>
                    <a:pt x="59283" y="385356"/>
                  </a:lnTo>
                  <a:lnTo>
                    <a:pt x="59283" y="296456"/>
                  </a:lnTo>
                  <a:close/>
                </a:path>
                <a:path w="859790" h="622934">
                  <a:moveTo>
                    <a:pt x="148209" y="326072"/>
                  </a:moveTo>
                  <a:lnTo>
                    <a:pt x="118567" y="326072"/>
                  </a:lnTo>
                  <a:lnTo>
                    <a:pt x="118567" y="296430"/>
                  </a:lnTo>
                  <a:lnTo>
                    <a:pt x="88925" y="296430"/>
                  </a:lnTo>
                  <a:lnTo>
                    <a:pt x="88925" y="355714"/>
                  </a:lnTo>
                  <a:lnTo>
                    <a:pt x="148209" y="355714"/>
                  </a:lnTo>
                  <a:lnTo>
                    <a:pt x="148209" y="326072"/>
                  </a:lnTo>
                  <a:close/>
                </a:path>
                <a:path w="859790" h="622934">
                  <a:moveTo>
                    <a:pt x="207492" y="355714"/>
                  </a:moveTo>
                  <a:lnTo>
                    <a:pt x="177863" y="355714"/>
                  </a:lnTo>
                  <a:lnTo>
                    <a:pt x="177863" y="385356"/>
                  </a:lnTo>
                  <a:lnTo>
                    <a:pt x="207492" y="385356"/>
                  </a:lnTo>
                  <a:lnTo>
                    <a:pt x="207492" y="355714"/>
                  </a:lnTo>
                  <a:close/>
                </a:path>
                <a:path w="859790" h="622934">
                  <a:moveTo>
                    <a:pt x="207492" y="296430"/>
                  </a:moveTo>
                  <a:lnTo>
                    <a:pt x="177863" y="296430"/>
                  </a:lnTo>
                  <a:lnTo>
                    <a:pt x="177863" y="326072"/>
                  </a:lnTo>
                  <a:lnTo>
                    <a:pt x="207492" y="326072"/>
                  </a:lnTo>
                  <a:lnTo>
                    <a:pt x="207492" y="296430"/>
                  </a:lnTo>
                  <a:close/>
                </a:path>
                <a:path w="859790" h="622934">
                  <a:moveTo>
                    <a:pt x="207492" y="237147"/>
                  </a:moveTo>
                  <a:lnTo>
                    <a:pt x="177863" y="237147"/>
                  </a:lnTo>
                  <a:lnTo>
                    <a:pt x="177863" y="266788"/>
                  </a:lnTo>
                  <a:lnTo>
                    <a:pt x="207492" y="266788"/>
                  </a:lnTo>
                  <a:lnTo>
                    <a:pt x="207492" y="237147"/>
                  </a:lnTo>
                  <a:close/>
                </a:path>
                <a:path w="859790" h="622934">
                  <a:moveTo>
                    <a:pt x="296430" y="88938"/>
                  </a:moveTo>
                  <a:lnTo>
                    <a:pt x="266788" y="88938"/>
                  </a:lnTo>
                  <a:lnTo>
                    <a:pt x="266788" y="118579"/>
                  </a:lnTo>
                  <a:lnTo>
                    <a:pt x="296430" y="118579"/>
                  </a:lnTo>
                  <a:lnTo>
                    <a:pt x="296430" y="88938"/>
                  </a:lnTo>
                  <a:close/>
                </a:path>
                <a:path w="859790" h="622934">
                  <a:moveTo>
                    <a:pt x="355714" y="89395"/>
                  </a:moveTo>
                  <a:lnTo>
                    <a:pt x="326072" y="89395"/>
                  </a:lnTo>
                  <a:lnTo>
                    <a:pt x="326072" y="118605"/>
                  </a:lnTo>
                  <a:lnTo>
                    <a:pt x="355714" y="118605"/>
                  </a:lnTo>
                  <a:lnTo>
                    <a:pt x="355714" y="89395"/>
                  </a:lnTo>
                  <a:close/>
                </a:path>
                <a:path w="859790" h="622934">
                  <a:moveTo>
                    <a:pt x="414997" y="0"/>
                  </a:moveTo>
                  <a:lnTo>
                    <a:pt x="385356" y="0"/>
                  </a:lnTo>
                  <a:lnTo>
                    <a:pt x="385356" y="148221"/>
                  </a:lnTo>
                  <a:lnTo>
                    <a:pt x="414997" y="148221"/>
                  </a:lnTo>
                  <a:lnTo>
                    <a:pt x="414997" y="0"/>
                  </a:lnTo>
                  <a:close/>
                </a:path>
                <a:path w="859790" h="622934">
                  <a:moveTo>
                    <a:pt x="444639" y="237147"/>
                  </a:moveTo>
                  <a:lnTo>
                    <a:pt x="414997" y="237147"/>
                  </a:lnTo>
                  <a:lnTo>
                    <a:pt x="414997" y="266788"/>
                  </a:lnTo>
                  <a:lnTo>
                    <a:pt x="444639" y="266788"/>
                  </a:lnTo>
                  <a:lnTo>
                    <a:pt x="444639" y="237147"/>
                  </a:lnTo>
                  <a:close/>
                </a:path>
                <a:path w="859790" h="622934">
                  <a:moveTo>
                    <a:pt x="474294" y="296430"/>
                  </a:moveTo>
                  <a:lnTo>
                    <a:pt x="444652" y="296430"/>
                  </a:lnTo>
                  <a:lnTo>
                    <a:pt x="444652" y="326072"/>
                  </a:lnTo>
                  <a:lnTo>
                    <a:pt x="474294" y="326072"/>
                  </a:lnTo>
                  <a:lnTo>
                    <a:pt x="474294" y="296430"/>
                  </a:lnTo>
                  <a:close/>
                </a:path>
                <a:path w="859790" h="622934">
                  <a:moveTo>
                    <a:pt x="503936" y="237134"/>
                  </a:moveTo>
                  <a:lnTo>
                    <a:pt x="474294" y="237134"/>
                  </a:lnTo>
                  <a:lnTo>
                    <a:pt x="474294" y="266788"/>
                  </a:lnTo>
                  <a:lnTo>
                    <a:pt x="474294" y="296430"/>
                  </a:lnTo>
                  <a:lnTo>
                    <a:pt x="503936" y="296430"/>
                  </a:lnTo>
                  <a:lnTo>
                    <a:pt x="503936" y="266788"/>
                  </a:lnTo>
                  <a:lnTo>
                    <a:pt x="503936" y="237134"/>
                  </a:lnTo>
                  <a:close/>
                </a:path>
                <a:path w="859790" h="622934">
                  <a:moveTo>
                    <a:pt x="533565" y="355714"/>
                  </a:moveTo>
                  <a:lnTo>
                    <a:pt x="444639" y="355714"/>
                  </a:lnTo>
                  <a:lnTo>
                    <a:pt x="444639" y="326072"/>
                  </a:lnTo>
                  <a:lnTo>
                    <a:pt x="414997" y="326072"/>
                  </a:lnTo>
                  <a:lnTo>
                    <a:pt x="414997" y="355714"/>
                  </a:lnTo>
                  <a:lnTo>
                    <a:pt x="385356" y="355714"/>
                  </a:lnTo>
                  <a:lnTo>
                    <a:pt x="385356" y="326504"/>
                  </a:lnTo>
                  <a:lnTo>
                    <a:pt x="385356" y="296024"/>
                  </a:lnTo>
                  <a:lnTo>
                    <a:pt x="266776" y="296024"/>
                  </a:lnTo>
                  <a:lnTo>
                    <a:pt x="266776" y="326504"/>
                  </a:lnTo>
                  <a:lnTo>
                    <a:pt x="266776" y="355714"/>
                  </a:lnTo>
                  <a:lnTo>
                    <a:pt x="237147" y="355714"/>
                  </a:lnTo>
                  <a:lnTo>
                    <a:pt x="237147" y="326504"/>
                  </a:lnTo>
                  <a:lnTo>
                    <a:pt x="266776" y="326504"/>
                  </a:lnTo>
                  <a:lnTo>
                    <a:pt x="266776" y="296024"/>
                  </a:lnTo>
                  <a:lnTo>
                    <a:pt x="266776" y="266788"/>
                  </a:lnTo>
                  <a:lnTo>
                    <a:pt x="266788" y="237134"/>
                  </a:lnTo>
                  <a:lnTo>
                    <a:pt x="237147" y="237134"/>
                  </a:lnTo>
                  <a:lnTo>
                    <a:pt x="237147" y="266788"/>
                  </a:lnTo>
                  <a:lnTo>
                    <a:pt x="207492" y="266788"/>
                  </a:lnTo>
                  <a:lnTo>
                    <a:pt x="207492" y="296430"/>
                  </a:lnTo>
                  <a:lnTo>
                    <a:pt x="237134" y="296430"/>
                  </a:lnTo>
                  <a:lnTo>
                    <a:pt x="237134" y="326072"/>
                  </a:lnTo>
                  <a:lnTo>
                    <a:pt x="207505" y="326072"/>
                  </a:lnTo>
                  <a:lnTo>
                    <a:pt x="207505" y="355714"/>
                  </a:lnTo>
                  <a:lnTo>
                    <a:pt x="237134" y="355714"/>
                  </a:lnTo>
                  <a:lnTo>
                    <a:pt x="237134" y="384924"/>
                  </a:lnTo>
                  <a:lnTo>
                    <a:pt x="237134" y="415404"/>
                  </a:lnTo>
                  <a:lnTo>
                    <a:pt x="237134" y="444614"/>
                  </a:lnTo>
                  <a:lnTo>
                    <a:pt x="237134" y="533514"/>
                  </a:lnTo>
                  <a:lnTo>
                    <a:pt x="266776" y="533514"/>
                  </a:lnTo>
                  <a:lnTo>
                    <a:pt x="266776" y="444614"/>
                  </a:lnTo>
                  <a:lnTo>
                    <a:pt x="385356" y="444614"/>
                  </a:lnTo>
                  <a:lnTo>
                    <a:pt x="385356" y="415404"/>
                  </a:lnTo>
                  <a:lnTo>
                    <a:pt x="266776" y="415404"/>
                  </a:lnTo>
                  <a:lnTo>
                    <a:pt x="266776" y="384924"/>
                  </a:lnTo>
                  <a:lnTo>
                    <a:pt x="296418" y="384924"/>
                  </a:lnTo>
                  <a:lnTo>
                    <a:pt x="296418" y="355714"/>
                  </a:lnTo>
                  <a:lnTo>
                    <a:pt x="326059" y="355714"/>
                  </a:lnTo>
                  <a:lnTo>
                    <a:pt x="326059" y="326504"/>
                  </a:lnTo>
                  <a:lnTo>
                    <a:pt x="355714" y="326504"/>
                  </a:lnTo>
                  <a:lnTo>
                    <a:pt x="355714" y="355714"/>
                  </a:lnTo>
                  <a:lnTo>
                    <a:pt x="326059" y="355714"/>
                  </a:lnTo>
                  <a:lnTo>
                    <a:pt x="326059" y="385356"/>
                  </a:lnTo>
                  <a:lnTo>
                    <a:pt x="414997" y="385356"/>
                  </a:lnTo>
                  <a:lnTo>
                    <a:pt x="414997" y="444614"/>
                  </a:lnTo>
                  <a:lnTo>
                    <a:pt x="414997" y="473824"/>
                  </a:lnTo>
                  <a:lnTo>
                    <a:pt x="385356" y="473824"/>
                  </a:lnTo>
                  <a:lnTo>
                    <a:pt x="385356" y="504304"/>
                  </a:lnTo>
                  <a:lnTo>
                    <a:pt x="385356" y="533514"/>
                  </a:lnTo>
                  <a:lnTo>
                    <a:pt x="355714" y="533514"/>
                  </a:lnTo>
                  <a:lnTo>
                    <a:pt x="355714" y="504304"/>
                  </a:lnTo>
                  <a:lnTo>
                    <a:pt x="385356" y="504304"/>
                  </a:lnTo>
                  <a:lnTo>
                    <a:pt x="385356" y="473824"/>
                  </a:lnTo>
                  <a:lnTo>
                    <a:pt x="355714" y="473824"/>
                  </a:lnTo>
                  <a:lnTo>
                    <a:pt x="355714" y="444639"/>
                  </a:lnTo>
                  <a:lnTo>
                    <a:pt x="326059" y="444639"/>
                  </a:lnTo>
                  <a:lnTo>
                    <a:pt x="326059" y="473824"/>
                  </a:lnTo>
                  <a:lnTo>
                    <a:pt x="296418" y="473824"/>
                  </a:lnTo>
                  <a:lnTo>
                    <a:pt x="296418" y="504304"/>
                  </a:lnTo>
                  <a:lnTo>
                    <a:pt x="296418" y="533514"/>
                  </a:lnTo>
                  <a:lnTo>
                    <a:pt x="296418" y="562724"/>
                  </a:lnTo>
                  <a:lnTo>
                    <a:pt x="444639" y="562724"/>
                  </a:lnTo>
                  <a:lnTo>
                    <a:pt x="444639" y="592861"/>
                  </a:lnTo>
                  <a:lnTo>
                    <a:pt x="414997" y="592861"/>
                  </a:lnTo>
                  <a:lnTo>
                    <a:pt x="414997" y="563219"/>
                  </a:lnTo>
                  <a:lnTo>
                    <a:pt x="266776" y="563219"/>
                  </a:lnTo>
                  <a:lnTo>
                    <a:pt x="266776" y="592861"/>
                  </a:lnTo>
                  <a:lnTo>
                    <a:pt x="237134" y="592861"/>
                  </a:lnTo>
                  <a:lnTo>
                    <a:pt x="237134" y="622503"/>
                  </a:lnTo>
                  <a:lnTo>
                    <a:pt x="296418" y="622503"/>
                  </a:lnTo>
                  <a:lnTo>
                    <a:pt x="296418" y="592861"/>
                  </a:lnTo>
                  <a:lnTo>
                    <a:pt x="326059" y="592861"/>
                  </a:lnTo>
                  <a:lnTo>
                    <a:pt x="326059" y="622503"/>
                  </a:lnTo>
                  <a:lnTo>
                    <a:pt x="444639" y="622503"/>
                  </a:lnTo>
                  <a:lnTo>
                    <a:pt x="444639" y="593204"/>
                  </a:lnTo>
                  <a:lnTo>
                    <a:pt x="474281" y="593204"/>
                  </a:lnTo>
                  <a:lnTo>
                    <a:pt x="474281" y="562724"/>
                  </a:lnTo>
                  <a:lnTo>
                    <a:pt x="474281" y="533514"/>
                  </a:lnTo>
                  <a:lnTo>
                    <a:pt x="414997" y="533514"/>
                  </a:lnTo>
                  <a:lnTo>
                    <a:pt x="414997" y="504304"/>
                  </a:lnTo>
                  <a:lnTo>
                    <a:pt x="444639" y="504304"/>
                  </a:lnTo>
                  <a:lnTo>
                    <a:pt x="444639" y="473824"/>
                  </a:lnTo>
                  <a:lnTo>
                    <a:pt x="474281" y="473824"/>
                  </a:lnTo>
                  <a:lnTo>
                    <a:pt x="474281" y="444614"/>
                  </a:lnTo>
                  <a:lnTo>
                    <a:pt x="444639" y="444614"/>
                  </a:lnTo>
                  <a:lnTo>
                    <a:pt x="444639" y="385356"/>
                  </a:lnTo>
                  <a:lnTo>
                    <a:pt x="533565" y="385356"/>
                  </a:lnTo>
                  <a:lnTo>
                    <a:pt x="533565" y="355714"/>
                  </a:lnTo>
                  <a:close/>
                </a:path>
                <a:path w="859790" h="622934">
                  <a:moveTo>
                    <a:pt x="592861" y="296862"/>
                  </a:moveTo>
                  <a:lnTo>
                    <a:pt x="563206" y="296862"/>
                  </a:lnTo>
                  <a:lnTo>
                    <a:pt x="563206" y="326072"/>
                  </a:lnTo>
                  <a:lnTo>
                    <a:pt x="533565" y="326072"/>
                  </a:lnTo>
                  <a:lnTo>
                    <a:pt x="533565" y="355282"/>
                  </a:lnTo>
                  <a:lnTo>
                    <a:pt x="592861" y="355282"/>
                  </a:lnTo>
                  <a:lnTo>
                    <a:pt x="592861" y="326072"/>
                  </a:lnTo>
                  <a:lnTo>
                    <a:pt x="592861" y="296862"/>
                  </a:lnTo>
                  <a:close/>
                </a:path>
                <a:path w="859790" h="622934">
                  <a:moveTo>
                    <a:pt x="592861" y="29641"/>
                  </a:moveTo>
                  <a:lnTo>
                    <a:pt x="533565" y="29641"/>
                  </a:lnTo>
                  <a:lnTo>
                    <a:pt x="533565" y="0"/>
                  </a:lnTo>
                  <a:lnTo>
                    <a:pt x="503923" y="0"/>
                  </a:lnTo>
                  <a:lnTo>
                    <a:pt x="503923" y="29641"/>
                  </a:lnTo>
                  <a:lnTo>
                    <a:pt x="474281" y="29641"/>
                  </a:lnTo>
                  <a:lnTo>
                    <a:pt x="474281" y="59296"/>
                  </a:lnTo>
                  <a:lnTo>
                    <a:pt x="444639" y="59296"/>
                  </a:lnTo>
                  <a:lnTo>
                    <a:pt x="444639" y="88938"/>
                  </a:lnTo>
                  <a:lnTo>
                    <a:pt x="474281" y="88938"/>
                  </a:lnTo>
                  <a:lnTo>
                    <a:pt x="474281" y="118579"/>
                  </a:lnTo>
                  <a:lnTo>
                    <a:pt x="533565" y="118579"/>
                  </a:lnTo>
                  <a:lnTo>
                    <a:pt x="533565" y="88938"/>
                  </a:lnTo>
                  <a:lnTo>
                    <a:pt x="563219" y="88938"/>
                  </a:lnTo>
                  <a:lnTo>
                    <a:pt x="563219" y="59296"/>
                  </a:lnTo>
                  <a:lnTo>
                    <a:pt x="592861" y="59296"/>
                  </a:lnTo>
                  <a:lnTo>
                    <a:pt x="592861" y="29641"/>
                  </a:lnTo>
                  <a:close/>
                </a:path>
                <a:path w="859790" h="622934">
                  <a:moveTo>
                    <a:pt x="622503" y="266788"/>
                  </a:moveTo>
                  <a:lnTo>
                    <a:pt x="563219" y="266788"/>
                  </a:lnTo>
                  <a:lnTo>
                    <a:pt x="563219" y="237147"/>
                  </a:lnTo>
                  <a:lnTo>
                    <a:pt x="533577" y="237147"/>
                  </a:lnTo>
                  <a:lnTo>
                    <a:pt x="533577" y="266788"/>
                  </a:lnTo>
                  <a:lnTo>
                    <a:pt x="533565" y="296430"/>
                  </a:lnTo>
                  <a:lnTo>
                    <a:pt x="622503" y="296430"/>
                  </a:lnTo>
                  <a:lnTo>
                    <a:pt x="622503" y="266788"/>
                  </a:lnTo>
                  <a:close/>
                </a:path>
                <a:path w="859790" h="622934">
                  <a:moveTo>
                    <a:pt x="681786" y="592861"/>
                  </a:moveTo>
                  <a:lnTo>
                    <a:pt x="652145" y="592861"/>
                  </a:lnTo>
                  <a:lnTo>
                    <a:pt x="652145" y="622503"/>
                  </a:lnTo>
                  <a:lnTo>
                    <a:pt x="681786" y="622503"/>
                  </a:lnTo>
                  <a:lnTo>
                    <a:pt x="681786" y="592861"/>
                  </a:lnTo>
                  <a:close/>
                </a:path>
                <a:path w="859790" h="622934">
                  <a:moveTo>
                    <a:pt x="741070" y="266788"/>
                  </a:moveTo>
                  <a:lnTo>
                    <a:pt x="711428" y="266788"/>
                  </a:lnTo>
                  <a:lnTo>
                    <a:pt x="711428" y="296430"/>
                  </a:lnTo>
                  <a:lnTo>
                    <a:pt x="741070" y="296430"/>
                  </a:lnTo>
                  <a:lnTo>
                    <a:pt x="741070" y="266788"/>
                  </a:lnTo>
                  <a:close/>
                </a:path>
                <a:path w="859790" h="622934">
                  <a:moveTo>
                    <a:pt x="770699" y="237147"/>
                  </a:moveTo>
                  <a:lnTo>
                    <a:pt x="741070" y="237147"/>
                  </a:lnTo>
                  <a:lnTo>
                    <a:pt x="741070" y="266788"/>
                  </a:lnTo>
                  <a:lnTo>
                    <a:pt x="770699" y="266788"/>
                  </a:lnTo>
                  <a:lnTo>
                    <a:pt x="770699" y="237147"/>
                  </a:lnTo>
                  <a:close/>
                </a:path>
                <a:path w="859790" h="622934">
                  <a:moveTo>
                    <a:pt x="800354" y="326072"/>
                  </a:moveTo>
                  <a:lnTo>
                    <a:pt x="770712" y="326072"/>
                  </a:lnTo>
                  <a:lnTo>
                    <a:pt x="770712" y="296430"/>
                  </a:lnTo>
                  <a:lnTo>
                    <a:pt x="741070" y="296430"/>
                  </a:lnTo>
                  <a:lnTo>
                    <a:pt x="741070" y="326072"/>
                  </a:lnTo>
                  <a:lnTo>
                    <a:pt x="652145" y="326072"/>
                  </a:lnTo>
                  <a:lnTo>
                    <a:pt x="652145" y="296862"/>
                  </a:lnTo>
                  <a:lnTo>
                    <a:pt x="622503" y="296862"/>
                  </a:lnTo>
                  <a:lnTo>
                    <a:pt x="622503" y="326072"/>
                  </a:lnTo>
                  <a:lnTo>
                    <a:pt x="622503" y="355282"/>
                  </a:lnTo>
                  <a:lnTo>
                    <a:pt x="800354" y="355282"/>
                  </a:lnTo>
                  <a:lnTo>
                    <a:pt x="800354" y="326072"/>
                  </a:lnTo>
                  <a:close/>
                </a:path>
                <a:path w="859790" h="622934">
                  <a:moveTo>
                    <a:pt x="829995" y="355714"/>
                  </a:moveTo>
                  <a:lnTo>
                    <a:pt x="563206" y="355714"/>
                  </a:lnTo>
                  <a:lnTo>
                    <a:pt x="563206" y="385356"/>
                  </a:lnTo>
                  <a:lnTo>
                    <a:pt x="829995" y="385356"/>
                  </a:lnTo>
                  <a:lnTo>
                    <a:pt x="829995" y="355714"/>
                  </a:lnTo>
                  <a:close/>
                </a:path>
                <a:path w="859790" h="622934">
                  <a:moveTo>
                    <a:pt x="829995" y="266788"/>
                  </a:moveTo>
                  <a:lnTo>
                    <a:pt x="800354" y="266788"/>
                  </a:lnTo>
                  <a:lnTo>
                    <a:pt x="770712" y="266788"/>
                  </a:lnTo>
                  <a:lnTo>
                    <a:pt x="770712" y="296430"/>
                  </a:lnTo>
                  <a:lnTo>
                    <a:pt x="829995" y="296430"/>
                  </a:lnTo>
                  <a:lnTo>
                    <a:pt x="829995" y="266788"/>
                  </a:lnTo>
                  <a:close/>
                </a:path>
                <a:path w="859790" h="622934">
                  <a:moveTo>
                    <a:pt x="859637" y="533082"/>
                  </a:moveTo>
                  <a:lnTo>
                    <a:pt x="829995" y="533082"/>
                  </a:lnTo>
                  <a:lnTo>
                    <a:pt x="829995" y="503936"/>
                  </a:lnTo>
                  <a:lnTo>
                    <a:pt x="800354" y="503936"/>
                  </a:lnTo>
                  <a:lnTo>
                    <a:pt x="800354" y="533082"/>
                  </a:lnTo>
                  <a:lnTo>
                    <a:pt x="770712" y="533082"/>
                  </a:lnTo>
                  <a:lnTo>
                    <a:pt x="770712" y="563219"/>
                  </a:lnTo>
                  <a:lnTo>
                    <a:pt x="741070" y="563219"/>
                  </a:lnTo>
                  <a:lnTo>
                    <a:pt x="741070" y="533082"/>
                  </a:lnTo>
                  <a:lnTo>
                    <a:pt x="711428" y="533082"/>
                  </a:lnTo>
                  <a:lnTo>
                    <a:pt x="711428" y="503872"/>
                  </a:lnTo>
                  <a:lnTo>
                    <a:pt x="770712" y="503872"/>
                  </a:lnTo>
                  <a:lnTo>
                    <a:pt x="770712" y="474662"/>
                  </a:lnTo>
                  <a:lnTo>
                    <a:pt x="741070" y="474662"/>
                  </a:lnTo>
                  <a:lnTo>
                    <a:pt x="741070" y="444182"/>
                  </a:lnTo>
                  <a:lnTo>
                    <a:pt x="770712" y="444182"/>
                  </a:lnTo>
                  <a:lnTo>
                    <a:pt x="770712" y="385762"/>
                  </a:lnTo>
                  <a:lnTo>
                    <a:pt x="711428" y="385762"/>
                  </a:lnTo>
                  <a:lnTo>
                    <a:pt x="711428" y="444182"/>
                  </a:lnTo>
                  <a:lnTo>
                    <a:pt x="711428" y="474662"/>
                  </a:lnTo>
                  <a:lnTo>
                    <a:pt x="622503" y="474662"/>
                  </a:lnTo>
                  <a:lnTo>
                    <a:pt x="622503" y="414972"/>
                  </a:lnTo>
                  <a:lnTo>
                    <a:pt x="622503" y="385762"/>
                  </a:lnTo>
                  <a:lnTo>
                    <a:pt x="592861" y="385762"/>
                  </a:lnTo>
                  <a:lnTo>
                    <a:pt x="592861" y="414972"/>
                  </a:lnTo>
                  <a:lnTo>
                    <a:pt x="563206" y="414972"/>
                  </a:lnTo>
                  <a:lnTo>
                    <a:pt x="563206" y="474662"/>
                  </a:lnTo>
                  <a:lnTo>
                    <a:pt x="563206" y="503872"/>
                  </a:lnTo>
                  <a:lnTo>
                    <a:pt x="563206" y="533082"/>
                  </a:lnTo>
                  <a:lnTo>
                    <a:pt x="503923" y="533082"/>
                  </a:lnTo>
                  <a:lnTo>
                    <a:pt x="503923" y="563562"/>
                  </a:lnTo>
                  <a:lnTo>
                    <a:pt x="533565" y="563562"/>
                  </a:lnTo>
                  <a:lnTo>
                    <a:pt x="533565" y="592772"/>
                  </a:lnTo>
                  <a:lnTo>
                    <a:pt x="533565" y="621982"/>
                  </a:lnTo>
                  <a:lnTo>
                    <a:pt x="622503" y="621982"/>
                  </a:lnTo>
                  <a:lnTo>
                    <a:pt x="622503" y="592772"/>
                  </a:lnTo>
                  <a:lnTo>
                    <a:pt x="592861" y="592772"/>
                  </a:lnTo>
                  <a:lnTo>
                    <a:pt x="592861" y="563562"/>
                  </a:lnTo>
                  <a:lnTo>
                    <a:pt x="592861" y="533082"/>
                  </a:lnTo>
                  <a:lnTo>
                    <a:pt x="622503" y="533082"/>
                  </a:lnTo>
                  <a:lnTo>
                    <a:pt x="622503" y="592772"/>
                  </a:lnTo>
                  <a:lnTo>
                    <a:pt x="652145" y="592772"/>
                  </a:lnTo>
                  <a:lnTo>
                    <a:pt x="652145" y="533082"/>
                  </a:lnTo>
                  <a:lnTo>
                    <a:pt x="652145" y="503872"/>
                  </a:lnTo>
                  <a:lnTo>
                    <a:pt x="681786" y="503872"/>
                  </a:lnTo>
                  <a:lnTo>
                    <a:pt x="681786" y="533082"/>
                  </a:lnTo>
                  <a:lnTo>
                    <a:pt x="681786" y="563562"/>
                  </a:lnTo>
                  <a:lnTo>
                    <a:pt x="681786" y="592772"/>
                  </a:lnTo>
                  <a:lnTo>
                    <a:pt x="711428" y="592772"/>
                  </a:lnTo>
                  <a:lnTo>
                    <a:pt x="711428" y="563562"/>
                  </a:lnTo>
                  <a:lnTo>
                    <a:pt x="741070" y="563562"/>
                  </a:lnTo>
                  <a:lnTo>
                    <a:pt x="741070" y="592861"/>
                  </a:lnTo>
                  <a:lnTo>
                    <a:pt x="711428" y="592861"/>
                  </a:lnTo>
                  <a:lnTo>
                    <a:pt x="711428" y="622503"/>
                  </a:lnTo>
                  <a:lnTo>
                    <a:pt x="770712" y="622503"/>
                  </a:lnTo>
                  <a:lnTo>
                    <a:pt x="770712" y="592861"/>
                  </a:lnTo>
                  <a:lnTo>
                    <a:pt x="800354" y="592861"/>
                  </a:lnTo>
                  <a:lnTo>
                    <a:pt x="800354" y="563562"/>
                  </a:lnTo>
                  <a:lnTo>
                    <a:pt x="829995" y="563562"/>
                  </a:lnTo>
                  <a:lnTo>
                    <a:pt x="829995" y="592772"/>
                  </a:lnTo>
                  <a:lnTo>
                    <a:pt x="859637" y="592772"/>
                  </a:lnTo>
                  <a:lnTo>
                    <a:pt x="859637" y="563562"/>
                  </a:lnTo>
                  <a:lnTo>
                    <a:pt x="859637" y="533082"/>
                  </a:lnTo>
                  <a:close/>
                </a:path>
                <a:path w="859790" h="622934">
                  <a:moveTo>
                    <a:pt x="859650" y="296430"/>
                  </a:moveTo>
                  <a:lnTo>
                    <a:pt x="830008" y="296430"/>
                  </a:lnTo>
                  <a:lnTo>
                    <a:pt x="830008" y="326072"/>
                  </a:lnTo>
                  <a:lnTo>
                    <a:pt x="859650" y="326072"/>
                  </a:lnTo>
                  <a:lnTo>
                    <a:pt x="859650" y="29643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34260" y="16060330"/>
              <a:ext cx="859790" cy="859155"/>
            </a:xfrm>
            <a:custGeom>
              <a:avLst/>
              <a:gdLst/>
              <a:ahLst/>
              <a:cxnLst/>
              <a:rect l="l" t="t" r="r" b="b"/>
              <a:pathLst>
                <a:path w="859790" h="859155">
                  <a:moveTo>
                    <a:pt x="148234" y="711415"/>
                  </a:moveTo>
                  <a:lnTo>
                    <a:pt x="59309" y="711415"/>
                  </a:lnTo>
                  <a:lnTo>
                    <a:pt x="59309" y="800341"/>
                  </a:lnTo>
                  <a:lnTo>
                    <a:pt x="148234" y="800341"/>
                  </a:lnTo>
                  <a:lnTo>
                    <a:pt x="148234" y="711415"/>
                  </a:lnTo>
                  <a:close/>
                </a:path>
                <a:path w="859790" h="859155">
                  <a:moveTo>
                    <a:pt x="148234" y="59270"/>
                  </a:moveTo>
                  <a:lnTo>
                    <a:pt x="59309" y="59270"/>
                  </a:lnTo>
                  <a:lnTo>
                    <a:pt x="59309" y="148196"/>
                  </a:lnTo>
                  <a:lnTo>
                    <a:pt x="148234" y="148196"/>
                  </a:lnTo>
                  <a:lnTo>
                    <a:pt x="148234" y="59270"/>
                  </a:lnTo>
                  <a:close/>
                </a:path>
                <a:path w="859790" h="859155">
                  <a:moveTo>
                    <a:pt x="20750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176530"/>
                  </a:lnTo>
                  <a:lnTo>
                    <a:pt x="0" y="207010"/>
                  </a:lnTo>
                  <a:lnTo>
                    <a:pt x="207505" y="207010"/>
                  </a:lnTo>
                  <a:lnTo>
                    <a:pt x="207505" y="176530"/>
                  </a:lnTo>
                  <a:lnTo>
                    <a:pt x="31127" y="176530"/>
                  </a:lnTo>
                  <a:lnTo>
                    <a:pt x="31127" y="31750"/>
                  </a:lnTo>
                  <a:lnTo>
                    <a:pt x="176377" y="31750"/>
                  </a:lnTo>
                  <a:lnTo>
                    <a:pt x="176377" y="176377"/>
                  </a:lnTo>
                  <a:lnTo>
                    <a:pt x="207505" y="176377"/>
                  </a:lnTo>
                  <a:lnTo>
                    <a:pt x="207505" y="31750"/>
                  </a:lnTo>
                  <a:lnTo>
                    <a:pt x="207505" y="31127"/>
                  </a:lnTo>
                  <a:lnTo>
                    <a:pt x="207505" y="0"/>
                  </a:lnTo>
                  <a:close/>
                </a:path>
                <a:path w="859790" h="859155">
                  <a:moveTo>
                    <a:pt x="207518" y="652132"/>
                  </a:moveTo>
                  <a:lnTo>
                    <a:pt x="12" y="652132"/>
                  </a:lnTo>
                  <a:lnTo>
                    <a:pt x="12" y="683882"/>
                  </a:lnTo>
                  <a:lnTo>
                    <a:pt x="12" y="828662"/>
                  </a:lnTo>
                  <a:lnTo>
                    <a:pt x="12" y="859142"/>
                  </a:lnTo>
                  <a:lnTo>
                    <a:pt x="207518" y="859142"/>
                  </a:lnTo>
                  <a:lnTo>
                    <a:pt x="207518" y="828662"/>
                  </a:lnTo>
                  <a:lnTo>
                    <a:pt x="31140" y="828662"/>
                  </a:lnTo>
                  <a:lnTo>
                    <a:pt x="31140" y="683882"/>
                  </a:lnTo>
                  <a:lnTo>
                    <a:pt x="176390" y="683882"/>
                  </a:lnTo>
                  <a:lnTo>
                    <a:pt x="176390" y="828509"/>
                  </a:lnTo>
                  <a:lnTo>
                    <a:pt x="207518" y="828509"/>
                  </a:lnTo>
                  <a:lnTo>
                    <a:pt x="207518" y="683882"/>
                  </a:lnTo>
                  <a:lnTo>
                    <a:pt x="207518" y="683260"/>
                  </a:lnTo>
                  <a:lnTo>
                    <a:pt x="207518" y="652132"/>
                  </a:lnTo>
                  <a:close/>
                </a:path>
                <a:path w="859790" h="859155">
                  <a:moveTo>
                    <a:pt x="266788" y="503923"/>
                  </a:moveTo>
                  <a:lnTo>
                    <a:pt x="207505" y="503923"/>
                  </a:lnTo>
                  <a:lnTo>
                    <a:pt x="207505" y="533565"/>
                  </a:lnTo>
                  <a:lnTo>
                    <a:pt x="266788" y="533565"/>
                  </a:lnTo>
                  <a:lnTo>
                    <a:pt x="266788" y="503923"/>
                  </a:lnTo>
                  <a:close/>
                </a:path>
                <a:path w="859790" h="859155">
                  <a:moveTo>
                    <a:pt x="326072" y="503923"/>
                  </a:moveTo>
                  <a:lnTo>
                    <a:pt x="296430" y="503923"/>
                  </a:lnTo>
                  <a:lnTo>
                    <a:pt x="296430" y="533565"/>
                  </a:lnTo>
                  <a:lnTo>
                    <a:pt x="326072" y="533565"/>
                  </a:lnTo>
                  <a:lnTo>
                    <a:pt x="326072" y="503923"/>
                  </a:lnTo>
                  <a:close/>
                </a:path>
                <a:path w="859790" h="859155">
                  <a:moveTo>
                    <a:pt x="444652" y="503923"/>
                  </a:moveTo>
                  <a:lnTo>
                    <a:pt x="355727" y="503923"/>
                  </a:lnTo>
                  <a:lnTo>
                    <a:pt x="355727" y="533565"/>
                  </a:lnTo>
                  <a:lnTo>
                    <a:pt x="444652" y="533565"/>
                  </a:lnTo>
                  <a:lnTo>
                    <a:pt x="444652" y="503923"/>
                  </a:lnTo>
                  <a:close/>
                </a:path>
                <a:path w="859790" h="859155">
                  <a:moveTo>
                    <a:pt x="503948" y="711415"/>
                  </a:moveTo>
                  <a:lnTo>
                    <a:pt x="474306" y="711415"/>
                  </a:lnTo>
                  <a:lnTo>
                    <a:pt x="474306" y="741070"/>
                  </a:lnTo>
                  <a:lnTo>
                    <a:pt x="503948" y="741070"/>
                  </a:lnTo>
                  <a:lnTo>
                    <a:pt x="503948" y="711415"/>
                  </a:lnTo>
                  <a:close/>
                </a:path>
                <a:path w="859790" h="859155">
                  <a:moveTo>
                    <a:pt x="533590" y="681774"/>
                  </a:moveTo>
                  <a:lnTo>
                    <a:pt x="503948" y="681774"/>
                  </a:lnTo>
                  <a:lnTo>
                    <a:pt x="503948" y="711415"/>
                  </a:lnTo>
                  <a:lnTo>
                    <a:pt x="533590" y="711415"/>
                  </a:lnTo>
                  <a:lnTo>
                    <a:pt x="533590" y="681774"/>
                  </a:lnTo>
                  <a:close/>
                </a:path>
                <a:path w="859790" h="859155">
                  <a:moveTo>
                    <a:pt x="563232" y="622490"/>
                  </a:moveTo>
                  <a:lnTo>
                    <a:pt x="533590" y="622490"/>
                  </a:lnTo>
                  <a:lnTo>
                    <a:pt x="533590" y="652132"/>
                  </a:lnTo>
                  <a:lnTo>
                    <a:pt x="563232" y="652132"/>
                  </a:lnTo>
                  <a:lnTo>
                    <a:pt x="563232" y="622490"/>
                  </a:lnTo>
                  <a:close/>
                </a:path>
                <a:path w="859790" h="859155">
                  <a:moveTo>
                    <a:pt x="681799" y="652132"/>
                  </a:moveTo>
                  <a:lnTo>
                    <a:pt x="652157" y="652132"/>
                  </a:lnTo>
                  <a:lnTo>
                    <a:pt x="652157" y="681774"/>
                  </a:lnTo>
                  <a:lnTo>
                    <a:pt x="681799" y="681774"/>
                  </a:lnTo>
                  <a:lnTo>
                    <a:pt x="681799" y="652132"/>
                  </a:lnTo>
                  <a:close/>
                </a:path>
                <a:path w="859790" h="859155">
                  <a:moveTo>
                    <a:pt x="800379" y="59270"/>
                  </a:moveTo>
                  <a:lnTo>
                    <a:pt x="711454" y="59270"/>
                  </a:lnTo>
                  <a:lnTo>
                    <a:pt x="711454" y="148196"/>
                  </a:lnTo>
                  <a:lnTo>
                    <a:pt x="800379" y="148196"/>
                  </a:lnTo>
                  <a:lnTo>
                    <a:pt x="800379" y="59270"/>
                  </a:lnTo>
                  <a:close/>
                </a:path>
                <a:path w="859790" h="859155">
                  <a:moveTo>
                    <a:pt x="859663" y="0"/>
                  </a:moveTo>
                  <a:lnTo>
                    <a:pt x="652157" y="0"/>
                  </a:lnTo>
                  <a:lnTo>
                    <a:pt x="652157" y="31750"/>
                  </a:lnTo>
                  <a:lnTo>
                    <a:pt x="652157" y="176530"/>
                  </a:lnTo>
                  <a:lnTo>
                    <a:pt x="652157" y="207010"/>
                  </a:lnTo>
                  <a:lnTo>
                    <a:pt x="859663" y="207010"/>
                  </a:lnTo>
                  <a:lnTo>
                    <a:pt x="859663" y="176530"/>
                  </a:lnTo>
                  <a:lnTo>
                    <a:pt x="683285" y="176530"/>
                  </a:lnTo>
                  <a:lnTo>
                    <a:pt x="683285" y="31750"/>
                  </a:lnTo>
                  <a:lnTo>
                    <a:pt x="828535" y="31750"/>
                  </a:lnTo>
                  <a:lnTo>
                    <a:pt x="828535" y="176377"/>
                  </a:lnTo>
                  <a:lnTo>
                    <a:pt x="859663" y="176377"/>
                  </a:lnTo>
                  <a:lnTo>
                    <a:pt x="859663" y="31750"/>
                  </a:lnTo>
                  <a:lnTo>
                    <a:pt x="859663" y="31127"/>
                  </a:lnTo>
                  <a:lnTo>
                    <a:pt x="85966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374101" y="13739003"/>
            <a:ext cx="180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28" name="object 28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1374099" y="14012090"/>
            <a:ext cx="5525770" cy="29914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309"/>
              </a:spcBef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35560" marR="50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65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-5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τας</a:t>
            </a:r>
            <a:endParaRPr sz="1900">
              <a:latin typeface="Arial Black"/>
              <a:cs typeface="Arial Black"/>
            </a:endParaRPr>
          </a:p>
          <a:p>
            <a:pPr marL="35560">
              <a:lnSpc>
                <a:spcPct val="100000"/>
              </a:lnSpc>
            </a:pP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99205" y="15150698"/>
            <a:ext cx="2611755" cy="62547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9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98741" y="15150698"/>
            <a:ext cx="212852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35" dirty="0">
                <a:solidFill>
                  <a:srgbClr val="1D1D1B"/>
                </a:solidFill>
                <a:latin typeface="Arial"/>
                <a:cs typeface="Arial"/>
              </a:rPr>
              <a:t>ΟΙΚΟΠΕΡΙΗΓΗΤΗΣ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374101" y="13739003"/>
            <a:ext cx="180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8" name="object 8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008015" y="5780671"/>
            <a:ext cx="7750809" cy="6163310"/>
            <a:chOff x="1008015" y="5780671"/>
            <a:chExt cx="7750809" cy="6163310"/>
          </a:xfrm>
        </p:grpSpPr>
        <p:sp>
          <p:nvSpPr>
            <p:cNvPr id="18" name="object 18"/>
            <p:cNvSpPr/>
            <p:nvPr/>
          </p:nvSpPr>
          <p:spPr>
            <a:xfrm>
              <a:off x="1008875" y="5780671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08015" y="578802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F6D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5121" y="6172058"/>
              <a:ext cx="6683658" cy="509718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23" name="object 23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8434270" y="16059943"/>
            <a:ext cx="859790" cy="860425"/>
            <a:chOff x="8434270" y="16059943"/>
            <a:chExt cx="859790" cy="860425"/>
          </a:xfrm>
        </p:grpSpPr>
        <p:sp>
          <p:nvSpPr>
            <p:cNvPr id="28" name="object 28"/>
            <p:cNvSpPr/>
            <p:nvPr/>
          </p:nvSpPr>
          <p:spPr>
            <a:xfrm>
              <a:off x="8434273" y="1605995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18579" y="445008"/>
                  </a:moveTo>
                  <a:lnTo>
                    <a:pt x="88938" y="445008"/>
                  </a:lnTo>
                  <a:lnTo>
                    <a:pt x="88938" y="474649"/>
                  </a:lnTo>
                  <a:lnTo>
                    <a:pt x="118579" y="474649"/>
                  </a:lnTo>
                  <a:lnTo>
                    <a:pt x="118579" y="445008"/>
                  </a:lnTo>
                  <a:close/>
                </a:path>
                <a:path w="859790" h="860425">
                  <a:moveTo>
                    <a:pt x="148221" y="474649"/>
                  </a:moveTo>
                  <a:lnTo>
                    <a:pt x="118579" y="474649"/>
                  </a:lnTo>
                  <a:lnTo>
                    <a:pt x="118579" y="504304"/>
                  </a:lnTo>
                  <a:lnTo>
                    <a:pt x="148221" y="504304"/>
                  </a:lnTo>
                  <a:lnTo>
                    <a:pt x="148221" y="474649"/>
                  </a:lnTo>
                  <a:close/>
                </a:path>
                <a:path w="859790" h="860425">
                  <a:moveTo>
                    <a:pt x="177863" y="504304"/>
                  </a:moveTo>
                  <a:lnTo>
                    <a:pt x="148221" y="504304"/>
                  </a:lnTo>
                  <a:lnTo>
                    <a:pt x="148221" y="533946"/>
                  </a:lnTo>
                  <a:lnTo>
                    <a:pt x="177863" y="533946"/>
                  </a:lnTo>
                  <a:lnTo>
                    <a:pt x="177863" y="504304"/>
                  </a:lnTo>
                  <a:close/>
                </a:path>
                <a:path w="859790" h="860425">
                  <a:moveTo>
                    <a:pt x="207492" y="474662"/>
                  </a:moveTo>
                  <a:lnTo>
                    <a:pt x="177863" y="474662"/>
                  </a:lnTo>
                  <a:lnTo>
                    <a:pt x="177863" y="504304"/>
                  </a:lnTo>
                  <a:lnTo>
                    <a:pt x="207492" y="504304"/>
                  </a:lnTo>
                  <a:lnTo>
                    <a:pt x="207492" y="474662"/>
                  </a:lnTo>
                  <a:close/>
                </a:path>
                <a:path w="859790" h="860425">
                  <a:moveTo>
                    <a:pt x="207505" y="533946"/>
                  </a:moveTo>
                  <a:lnTo>
                    <a:pt x="177863" y="533946"/>
                  </a:lnTo>
                  <a:lnTo>
                    <a:pt x="177863" y="563587"/>
                  </a:lnTo>
                  <a:lnTo>
                    <a:pt x="207505" y="563587"/>
                  </a:lnTo>
                  <a:lnTo>
                    <a:pt x="207505" y="533946"/>
                  </a:lnTo>
                  <a:close/>
                </a:path>
                <a:path w="859790" h="860425">
                  <a:moveTo>
                    <a:pt x="266788" y="178231"/>
                  </a:moveTo>
                  <a:lnTo>
                    <a:pt x="237147" y="178231"/>
                  </a:lnTo>
                  <a:lnTo>
                    <a:pt x="237147" y="207873"/>
                  </a:lnTo>
                  <a:lnTo>
                    <a:pt x="266788" y="207873"/>
                  </a:lnTo>
                  <a:lnTo>
                    <a:pt x="266788" y="178231"/>
                  </a:lnTo>
                  <a:close/>
                </a:path>
                <a:path w="859790" h="860425">
                  <a:moveTo>
                    <a:pt x="296430" y="474662"/>
                  </a:moveTo>
                  <a:lnTo>
                    <a:pt x="266788" y="474662"/>
                  </a:lnTo>
                  <a:lnTo>
                    <a:pt x="266788" y="445020"/>
                  </a:lnTo>
                  <a:lnTo>
                    <a:pt x="237147" y="445020"/>
                  </a:lnTo>
                  <a:lnTo>
                    <a:pt x="237147" y="415378"/>
                  </a:lnTo>
                  <a:lnTo>
                    <a:pt x="177863" y="415378"/>
                  </a:lnTo>
                  <a:lnTo>
                    <a:pt x="177863" y="445020"/>
                  </a:lnTo>
                  <a:lnTo>
                    <a:pt x="207505" y="445020"/>
                  </a:lnTo>
                  <a:lnTo>
                    <a:pt x="207505" y="474662"/>
                  </a:lnTo>
                  <a:lnTo>
                    <a:pt x="237147" y="474662"/>
                  </a:lnTo>
                  <a:lnTo>
                    <a:pt x="237147" y="504304"/>
                  </a:lnTo>
                  <a:lnTo>
                    <a:pt x="296430" y="504304"/>
                  </a:lnTo>
                  <a:lnTo>
                    <a:pt x="296430" y="474662"/>
                  </a:lnTo>
                  <a:close/>
                </a:path>
                <a:path w="859790" h="860425">
                  <a:moveTo>
                    <a:pt x="326072" y="29616"/>
                  </a:moveTo>
                  <a:lnTo>
                    <a:pt x="266788" y="29616"/>
                  </a:lnTo>
                  <a:lnTo>
                    <a:pt x="266788" y="406"/>
                  </a:lnTo>
                  <a:lnTo>
                    <a:pt x="237147" y="406"/>
                  </a:lnTo>
                  <a:lnTo>
                    <a:pt x="237147" y="29616"/>
                  </a:lnTo>
                  <a:lnTo>
                    <a:pt x="237147" y="60096"/>
                  </a:lnTo>
                  <a:lnTo>
                    <a:pt x="237147" y="89306"/>
                  </a:lnTo>
                  <a:lnTo>
                    <a:pt x="296430" y="89306"/>
                  </a:lnTo>
                  <a:lnTo>
                    <a:pt x="296430" y="60096"/>
                  </a:lnTo>
                  <a:lnTo>
                    <a:pt x="326072" y="60096"/>
                  </a:lnTo>
                  <a:lnTo>
                    <a:pt x="326072" y="29616"/>
                  </a:lnTo>
                  <a:close/>
                </a:path>
                <a:path w="859790" h="860425">
                  <a:moveTo>
                    <a:pt x="355714" y="89306"/>
                  </a:moveTo>
                  <a:lnTo>
                    <a:pt x="326072" y="89306"/>
                  </a:lnTo>
                  <a:lnTo>
                    <a:pt x="326072" y="148590"/>
                  </a:lnTo>
                  <a:lnTo>
                    <a:pt x="296430" y="148590"/>
                  </a:lnTo>
                  <a:lnTo>
                    <a:pt x="296430" y="118948"/>
                  </a:lnTo>
                  <a:lnTo>
                    <a:pt x="237147" y="118948"/>
                  </a:lnTo>
                  <a:lnTo>
                    <a:pt x="237147" y="148590"/>
                  </a:lnTo>
                  <a:lnTo>
                    <a:pt x="266788" y="148590"/>
                  </a:lnTo>
                  <a:lnTo>
                    <a:pt x="266788" y="178231"/>
                  </a:lnTo>
                  <a:lnTo>
                    <a:pt x="296430" y="178231"/>
                  </a:lnTo>
                  <a:lnTo>
                    <a:pt x="296430" y="207873"/>
                  </a:lnTo>
                  <a:lnTo>
                    <a:pt x="266788" y="207873"/>
                  </a:lnTo>
                  <a:lnTo>
                    <a:pt x="266788" y="237515"/>
                  </a:lnTo>
                  <a:lnTo>
                    <a:pt x="326072" y="237515"/>
                  </a:lnTo>
                  <a:lnTo>
                    <a:pt x="326072" y="178231"/>
                  </a:lnTo>
                  <a:lnTo>
                    <a:pt x="355714" y="178231"/>
                  </a:lnTo>
                  <a:lnTo>
                    <a:pt x="355714" y="89306"/>
                  </a:lnTo>
                  <a:close/>
                </a:path>
                <a:path w="859790" h="860425">
                  <a:moveTo>
                    <a:pt x="385356" y="474662"/>
                  </a:moveTo>
                  <a:lnTo>
                    <a:pt x="355714" y="474662"/>
                  </a:lnTo>
                  <a:lnTo>
                    <a:pt x="355714" y="504304"/>
                  </a:lnTo>
                  <a:lnTo>
                    <a:pt x="385356" y="504304"/>
                  </a:lnTo>
                  <a:lnTo>
                    <a:pt x="385356" y="474662"/>
                  </a:lnTo>
                  <a:close/>
                </a:path>
                <a:path w="859790" h="860425">
                  <a:moveTo>
                    <a:pt x="385356" y="296799"/>
                  </a:moveTo>
                  <a:lnTo>
                    <a:pt x="326072" y="296799"/>
                  </a:lnTo>
                  <a:lnTo>
                    <a:pt x="326072" y="266750"/>
                  </a:lnTo>
                  <a:lnTo>
                    <a:pt x="326072" y="237540"/>
                  </a:lnTo>
                  <a:lnTo>
                    <a:pt x="296430" y="237540"/>
                  </a:lnTo>
                  <a:lnTo>
                    <a:pt x="296430" y="266750"/>
                  </a:lnTo>
                  <a:lnTo>
                    <a:pt x="296430" y="296799"/>
                  </a:lnTo>
                  <a:lnTo>
                    <a:pt x="266788" y="296799"/>
                  </a:lnTo>
                  <a:lnTo>
                    <a:pt x="266788" y="267157"/>
                  </a:lnTo>
                  <a:lnTo>
                    <a:pt x="207505" y="267157"/>
                  </a:lnTo>
                  <a:lnTo>
                    <a:pt x="207505" y="296799"/>
                  </a:lnTo>
                  <a:lnTo>
                    <a:pt x="177863" y="296799"/>
                  </a:lnTo>
                  <a:lnTo>
                    <a:pt x="177863" y="326440"/>
                  </a:lnTo>
                  <a:lnTo>
                    <a:pt x="207505" y="326440"/>
                  </a:lnTo>
                  <a:lnTo>
                    <a:pt x="207505" y="355650"/>
                  </a:lnTo>
                  <a:lnTo>
                    <a:pt x="148221" y="355650"/>
                  </a:lnTo>
                  <a:lnTo>
                    <a:pt x="148221" y="297230"/>
                  </a:lnTo>
                  <a:lnTo>
                    <a:pt x="118579" y="297230"/>
                  </a:lnTo>
                  <a:lnTo>
                    <a:pt x="118579" y="355650"/>
                  </a:lnTo>
                  <a:lnTo>
                    <a:pt x="118579" y="386130"/>
                  </a:lnTo>
                  <a:lnTo>
                    <a:pt x="88925" y="386130"/>
                  </a:lnTo>
                  <a:lnTo>
                    <a:pt x="88925" y="355650"/>
                  </a:lnTo>
                  <a:lnTo>
                    <a:pt x="88925" y="297230"/>
                  </a:lnTo>
                  <a:lnTo>
                    <a:pt x="118579" y="297230"/>
                  </a:lnTo>
                  <a:lnTo>
                    <a:pt x="118579" y="266750"/>
                  </a:lnTo>
                  <a:lnTo>
                    <a:pt x="296430" y="266750"/>
                  </a:lnTo>
                  <a:lnTo>
                    <a:pt x="296430" y="237540"/>
                  </a:lnTo>
                  <a:lnTo>
                    <a:pt x="88925" y="237540"/>
                  </a:lnTo>
                  <a:lnTo>
                    <a:pt x="88925" y="266750"/>
                  </a:lnTo>
                  <a:lnTo>
                    <a:pt x="29641" y="266750"/>
                  </a:lnTo>
                  <a:lnTo>
                    <a:pt x="29641" y="237540"/>
                  </a:lnTo>
                  <a:lnTo>
                    <a:pt x="0" y="237540"/>
                  </a:lnTo>
                  <a:lnTo>
                    <a:pt x="0" y="266750"/>
                  </a:lnTo>
                  <a:lnTo>
                    <a:pt x="0" y="297230"/>
                  </a:lnTo>
                  <a:lnTo>
                    <a:pt x="0" y="355650"/>
                  </a:lnTo>
                  <a:lnTo>
                    <a:pt x="29641" y="355650"/>
                  </a:lnTo>
                  <a:lnTo>
                    <a:pt x="29641" y="386130"/>
                  </a:lnTo>
                  <a:lnTo>
                    <a:pt x="29641" y="415340"/>
                  </a:lnTo>
                  <a:lnTo>
                    <a:pt x="0" y="415340"/>
                  </a:lnTo>
                  <a:lnTo>
                    <a:pt x="0" y="475030"/>
                  </a:lnTo>
                  <a:lnTo>
                    <a:pt x="29641" y="475030"/>
                  </a:lnTo>
                  <a:lnTo>
                    <a:pt x="29641" y="504240"/>
                  </a:lnTo>
                  <a:lnTo>
                    <a:pt x="59283" y="504240"/>
                  </a:lnTo>
                  <a:lnTo>
                    <a:pt x="59283" y="475030"/>
                  </a:lnTo>
                  <a:lnTo>
                    <a:pt x="59283" y="415340"/>
                  </a:lnTo>
                  <a:lnTo>
                    <a:pt x="148221" y="415340"/>
                  </a:lnTo>
                  <a:lnTo>
                    <a:pt x="148221" y="386130"/>
                  </a:lnTo>
                  <a:lnTo>
                    <a:pt x="207505" y="386130"/>
                  </a:lnTo>
                  <a:lnTo>
                    <a:pt x="207505" y="356082"/>
                  </a:lnTo>
                  <a:lnTo>
                    <a:pt x="237134" y="356082"/>
                  </a:lnTo>
                  <a:lnTo>
                    <a:pt x="237134" y="385724"/>
                  </a:lnTo>
                  <a:lnTo>
                    <a:pt x="296418" y="385724"/>
                  </a:lnTo>
                  <a:lnTo>
                    <a:pt x="296418" y="356082"/>
                  </a:lnTo>
                  <a:lnTo>
                    <a:pt x="237147" y="356082"/>
                  </a:lnTo>
                  <a:lnTo>
                    <a:pt x="237147" y="326440"/>
                  </a:lnTo>
                  <a:lnTo>
                    <a:pt x="385356" y="326440"/>
                  </a:lnTo>
                  <a:lnTo>
                    <a:pt x="385356" y="296799"/>
                  </a:lnTo>
                  <a:close/>
                </a:path>
                <a:path w="859790" h="860425">
                  <a:moveTo>
                    <a:pt x="385356" y="178231"/>
                  </a:moveTo>
                  <a:lnTo>
                    <a:pt x="355714" y="178231"/>
                  </a:lnTo>
                  <a:lnTo>
                    <a:pt x="355714" y="207873"/>
                  </a:lnTo>
                  <a:lnTo>
                    <a:pt x="385356" y="207873"/>
                  </a:lnTo>
                  <a:lnTo>
                    <a:pt x="385356" y="178231"/>
                  </a:lnTo>
                  <a:close/>
                </a:path>
                <a:path w="859790" h="860425">
                  <a:moveTo>
                    <a:pt x="444639" y="356082"/>
                  </a:moveTo>
                  <a:lnTo>
                    <a:pt x="326059" y="356082"/>
                  </a:lnTo>
                  <a:lnTo>
                    <a:pt x="326059" y="385724"/>
                  </a:lnTo>
                  <a:lnTo>
                    <a:pt x="296418" y="385724"/>
                  </a:lnTo>
                  <a:lnTo>
                    <a:pt x="296418" y="415366"/>
                  </a:lnTo>
                  <a:lnTo>
                    <a:pt x="266776" y="415366"/>
                  </a:lnTo>
                  <a:lnTo>
                    <a:pt x="266776" y="445008"/>
                  </a:lnTo>
                  <a:lnTo>
                    <a:pt x="296418" y="445008"/>
                  </a:lnTo>
                  <a:lnTo>
                    <a:pt x="296418" y="474649"/>
                  </a:lnTo>
                  <a:lnTo>
                    <a:pt x="326059" y="474649"/>
                  </a:lnTo>
                  <a:lnTo>
                    <a:pt x="326059" y="445008"/>
                  </a:lnTo>
                  <a:lnTo>
                    <a:pt x="355701" y="445008"/>
                  </a:lnTo>
                  <a:lnTo>
                    <a:pt x="355701" y="415366"/>
                  </a:lnTo>
                  <a:lnTo>
                    <a:pt x="385343" y="415366"/>
                  </a:lnTo>
                  <a:lnTo>
                    <a:pt x="385343" y="385724"/>
                  </a:lnTo>
                  <a:lnTo>
                    <a:pt x="444639" y="385724"/>
                  </a:lnTo>
                  <a:lnTo>
                    <a:pt x="444639" y="356082"/>
                  </a:lnTo>
                  <a:close/>
                </a:path>
                <a:path w="859790" h="860425">
                  <a:moveTo>
                    <a:pt x="474281" y="415378"/>
                  </a:moveTo>
                  <a:lnTo>
                    <a:pt x="414997" y="415378"/>
                  </a:lnTo>
                  <a:lnTo>
                    <a:pt x="414997" y="445020"/>
                  </a:lnTo>
                  <a:lnTo>
                    <a:pt x="385356" y="445020"/>
                  </a:lnTo>
                  <a:lnTo>
                    <a:pt x="385356" y="474662"/>
                  </a:lnTo>
                  <a:lnTo>
                    <a:pt x="444639" y="474662"/>
                  </a:lnTo>
                  <a:lnTo>
                    <a:pt x="444639" y="445020"/>
                  </a:lnTo>
                  <a:lnTo>
                    <a:pt x="474281" y="445020"/>
                  </a:lnTo>
                  <a:lnTo>
                    <a:pt x="474281" y="415378"/>
                  </a:lnTo>
                  <a:close/>
                </a:path>
                <a:path w="859790" h="860425">
                  <a:moveTo>
                    <a:pt x="474294" y="474662"/>
                  </a:moveTo>
                  <a:lnTo>
                    <a:pt x="444652" y="474662"/>
                  </a:lnTo>
                  <a:lnTo>
                    <a:pt x="444652" y="504304"/>
                  </a:lnTo>
                  <a:lnTo>
                    <a:pt x="474294" y="504304"/>
                  </a:lnTo>
                  <a:lnTo>
                    <a:pt x="474294" y="474662"/>
                  </a:lnTo>
                  <a:close/>
                </a:path>
                <a:path w="859790" h="860425">
                  <a:moveTo>
                    <a:pt x="503923" y="445008"/>
                  </a:moveTo>
                  <a:lnTo>
                    <a:pt x="474294" y="445008"/>
                  </a:lnTo>
                  <a:lnTo>
                    <a:pt x="474294" y="474649"/>
                  </a:lnTo>
                  <a:lnTo>
                    <a:pt x="503923" y="474649"/>
                  </a:lnTo>
                  <a:lnTo>
                    <a:pt x="503923" y="445008"/>
                  </a:lnTo>
                  <a:close/>
                </a:path>
                <a:path w="859790" h="860425">
                  <a:moveTo>
                    <a:pt x="503923" y="178231"/>
                  </a:moveTo>
                  <a:lnTo>
                    <a:pt x="474294" y="178231"/>
                  </a:lnTo>
                  <a:lnTo>
                    <a:pt x="474294" y="207873"/>
                  </a:lnTo>
                  <a:lnTo>
                    <a:pt x="503923" y="207873"/>
                  </a:lnTo>
                  <a:lnTo>
                    <a:pt x="503923" y="178231"/>
                  </a:lnTo>
                  <a:close/>
                </a:path>
                <a:path w="859790" h="860425">
                  <a:moveTo>
                    <a:pt x="533577" y="89293"/>
                  </a:moveTo>
                  <a:lnTo>
                    <a:pt x="503936" y="89293"/>
                  </a:lnTo>
                  <a:lnTo>
                    <a:pt x="503936" y="118935"/>
                  </a:lnTo>
                  <a:lnTo>
                    <a:pt x="533577" y="118935"/>
                  </a:lnTo>
                  <a:lnTo>
                    <a:pt x="533577" y="89293"/>
                  </a:lnTo>
                  <a:close/>
                </a:path>
                <a:path w="859790" h="860425">
                  <a:moveTo>
                    <a:pt x="563206" y="178231"/>
                  </a:moveTo>
                  <a:lnTo>
                    <a:pt x="533565" y="178231"/>
                  </a:lnTo>
                  <a:lnTo>
                    <a:pt x="533565" y="207873"/>
                  </a:lnTo>
                  <a:lnTo>
                    <a:pt x="533565" y="237515"/>
                  </a:lnTo>
                  <a:lnTo>
                    <a:pt x="563206" y="237515"/>
                  </a:lnTo>
                  <a:lnTo>
                    <a:pt x="563206" y="178231"/>
                  </a:lnTo>
                  <a:close/>
                </a:path>
                <a:path w="859790" h="860425">
                  <a:moveTo>
                    <a:pt x="592861" y="30022"/>
                  </a:moveTo>
                  <a:lnTo>
                    <a:pt x="563219" y="30022"/>
                  </a:lnTo>
                  <a:lnTo>
                    <a:pt x="563219" y="381"/>
                  </a:lnTo>
                  <a:lnTo>
                    <a:pt x="533577" y="381"/>
                  </a:lnTo>
                  <a:lnTo>
                    <a:pt x="533577" y="59664"/>
                  </a:lnTo>
                  <a:lnTo>
                    <a:pt x="592861" y="59664"/>
                  </a:lnTo>
                  <a:lnTo>
                    <a:pt x="592861" y="30022"/>
                  </a:lnTo>
                  <a:close/>
                </a:path>
                <a:path w="859790" h="860425">
                  <a:moveTo>
                    <a:pt x="622490" y="504736"/>
                  </a:moveTo>
                  <a:lnTo>
                    <a:pt x="503923" y="504736"/>
                  </a:lnTo>
                  <a:lnTo>
                    <a:pt x="503923" y="533946"/>
                  </a:lnTo>
                  <a:lnTo>
                    <a:pt x="563206" y="533946"/>
                  </a:lnTo>
                  <a:lnTo>
                    <a:pt x="563206" y="563156"/>
                  </a:lnTo>
                  <a:lnTo>
                    <a:pt x="592848" y="563156"/>
                  </a:lnTo>
                  <a:lnTo>
                    <a:pt x="592848" y="533946"/>
                  </a:lnTo>
                  <a:lnTo>
                    <a:pt x="622490" y="533946"/>
                  </a:lnTo>
                  <a:lnTo>
                    <a:pt x="622490" y="504736"/>
                  </a:lnTo>
                  <a:close/>
                </a:path>
                <a:path w="859790" h="860425">
                  <a:moveTo>
                    <a:pt x="622490" y="326478"/>
                  </a:moveTo>
                  <a:lnTo>
                    <a:pt x="592848" y="326478"/>
                  </a:lnTo>
                  <a:lnTo>
                    <a:pt x="592848" y="355688"/>
                  </a:lnTo>
                  <a:lnTo>
                    <a:pt x="533565" y="355688"/>
                  </a:lnTo>
                  <a:lnTo>
                    <a:pt x="533565" y="386168"/>
                  </a:lnTo>
                  <a:lnTo>
                    <a:pt x="503923" y="386168"/>
                  </a:lnTo>
                  <a:lnTo>
                    <a:pt x="503923" y="415378"/>
                  </a:lnTo>
                  <a:lnTo>
                    <a:pt x="503923" y="444588"/>
                  </a:lnTo>
                  <a:lnTo>
                    <a:pt x="533565" y="444588"/>
                  </a:lnTo>
                  <a:lnTo>
                    <a:pt x="533565" y="415378"/>
                  </a:lnTo>
                  <a:lnTo>
                    <a:pt x="563206" y="415378"/>
                  </a:lnTo>
                  <a:lnTo>
                    <a:pt x="563206" y="386168"/>
                  </a:lnTo>
                  <a:lnTo>
                    <a:pt x="622490" y="386168"/>
                  </a:lnTo>
                  <a:lnTo>
                    <a:pt x="622490" y="355688"/>
                  </a:lnTo>
                  <a:lnTo>
                    <a:pt x="622490" y="326478"/>
                  </a:lnTo>
                  <a:close/>
                </a:path>
                <a:path w="859790" h="860425">
                  <a:moveTo>
                    <a:pt x="622490" y="89306"/>
                  </a:moveTo>
                  <a:lnTo>
                    <a:pt x="563206" y="89306"/>
                  </a:lnTo>
                  <a:lnTo>
                    <a:pt x="563206" y="118948"/>
                  </a:lnTo>
                  <a:lnTo>
                    <a:pt x="533565" y="118948"/>
                  </a:lnTo>
                  <a:lnTo>
                    <a:pt x="533565" y="148590"/>
                  </a:lnTo>
                  <a:lnTo>
                    <a:pt x="563206" y="148590"/>
                  </a:lnTo>
                  <a:lnTo>
                    <a:pt x="592848" y="148590"/>
                  </a:lnTo>
                  <a:lnTo>
                    <a:pt x="592848" y="118948"/>
                  </a:lnTo>
                  <a:lnTo>
                    <a:pt x="622490" y="118948"/>
                  </a:lnTo>
                  <a:lnTo>
                    <a:pt x="622490" y="89306"/>
                  </a:lnTo>
                  <a:close/>
                </a:path>
                <a:path w="859790" h="860425">
                  <a:moveTo>
                    <a:pt x="652132" y="237515"/>
                  </a:moveTo>
                  <a:lnTo>
                    <a:pt x="622503" y="237515"/>
                  </a:lnTo>
                  <a:lnTo>
                    <a:pt x="622503" y="178231"/>
                  </a:lnTo>
                  <a:lnTo>
                    <a:pt x="592861" y="178231"/>
                  </a:lnTo>
                  <a:lnTo>
                    <a:pt x="592861" y="207873"/>
                  </a:lnTo>
                  <a:lnTo>
                    <a:pt x="592861" y="237515"/>
                  </a:lnTo>
                  <a:lnTo>
                    <a:pt x="563206" y="237515"/>
                  </a:lnTo>
                  <a:lnTo>
                    <a:pt x="563206" y="266750"/>
                  </a:lnTo>
                  <a:lnTo>
                    <a:pt x="533565" y="266750"/>
                  </a:lnTo>
                  <a:lnTo>
                    <a:pt x="533565" y="237515"/>
                  </a:lnTo>
                  <a:lnTo>
                    <a:pt x="444652" y="237515"/>
                  </a:lnTo>
                  <a:lnTo>
                    <a:pt x="444652" y="148590"/>
                  </a:lnTo>
                  <a:lnTo>
                    <a:pt x="474281" y="148590"/>
                  </a:lnTo>
                  <a:lnTo>
                    <a:pt x="474281" y="119380"/>
                  </a:lnTo>
                  <a:lnTo>
                    <a:pt x="474281" y="88900"/>
                  </a:lnTo>
                  <a:lnTo>
                    <a:pt x="444639" y="88900"/>
                  </a:lnTo>
                  <a:lnTo>
                    <a:pt x="444639" y="119380"/>
                  </a:lnTo>
                  <a:lnTo>
                    <a:pt x="444639" y="148590"/>
                  </a:lnTo>
                  <a:lnTo>
                    <a:pt x="414997" y="148590"/>
                  </a:lnTo>
                  <a:lnTo>
                    <a:pt x="414997" y="119380"/>
                  </a:lnTo>
                  <a:lnTo>
                    <a:pt x="444639" y="119380"/>
                  </a:lnTo>
                  <a:lnTo>
                    <a:pt x="444639" y="88900"/>
                  </a:lnTo>
                  <a:lnTo>
                    <a:pt x="444639" y="59690"/>
                  </a:lnTo>
                  <a:lnTo>
                    <a:pt x="474281" y="59690"/>
                  </a:lnTo>
                  <a:lnTo>
                    <a:pt x="474281" y="0"/>
                  </a:lnTo>
                  <a:lnTo>
                    <a:pt x="385356" y="0"/>
                  </a:lnTo>
                  <a:lnTo>
                    <a:pt x="385356" y="59690"/>
                  </a:lnTo>
                  <a:lnTo>
                    <a:pt x="385356" y="88900"/>
                  </a:lnTo>
                  <a:lnTo>
                    <a:pt x="414997" y="88900"/>
                  </a:lnTo>
                  <a:lnTo>
                    <a:pt x="414997" y="118948"/>
                  </a:lnTo>
                  <a:lnTo>
                    <a:pt x="385356" y="118948"/>
                  </a:lnTo>
                  <a:lnTo>
                    <a:pt x="385356" y="178231"/>
                  </a:lnTo>
                  <a:lnTo>
                    <a:pt x="414997" y="178231"/>
                  </a:lnTo>
                  <a:lnTo>
                    <a:pt x="414997" y="237515"/>
                  </a:lnTo>
                  <a:lnTo>
                    <a:pt x="355701" y="237515"/>
                  </a:lnTo>
                  <a:lnTo>
                    <a:pt x="355701" y="267157"/>
                  </a:lnTo>
                  <a:lnTo>
                    <a:pt x="414997" y="267157"/>
                  </a:lnTo>
                  <a:lnTo>
                    <a:pt x="414997" y="326440"/>
                  </a:lnTo>
                  <a:lnTo>
                    <a:pt x="414997" y="355650"/>
                  </a:lnTo>
                  <a:lnTo>
                    <a:pt x="474281" y="355650"/>
                  </a:lnTo>
                  <a:lnTo>
                    <a:pt x="474281" y="326440"/>
                  </a:lnTo>
                  <a:lnTo>
                    <a:pt x="444639" y="326440"/>
                  </a:lnTo>
                  <a:lnTo>
                    <a:pt x="444639" y="267157"/>
                  </a:lnTo>
                  <a:lnTo>
                    <a:pt x="503923" y="267157"/>
                  </a:lnTo>
                  <a:lnTo>
                    <a:pt x="503923" y="297230"/>
                  </a:lnTo>
                  <a:lnTo>
                    <a:pt x="503923" y="326440"/>
                  </a:lnTo>
                  <a:lnTo>
                    <a:pt x="503923" y="355650"/>
                  </a:lnTo>
                  <a:lnTo>
                    <a:pt x="533565" y="355650"/>
                  </a:lnTo>
                  <a:lnTo>
                    <a:pt x="533565" y="326440"/>
                  </a:lnTo>
                  <a:lnTo>
                    <a:pt x="563206" y="326440"/>
                  </a:lnTo>
                  <a:lnTo>
                    <a:pt x="563206" y="297230"/>
                  </a:lnTo>
                  <a:lnTo>
                    <a:pt x="592848" y="297230"/>
                  </a:lnTo>
                  <a:lnTo>
                    <a:pt x="592848" y="267157"/>
                  </a:lnTo>
                  <a:lnTo>
                    <a:pt x="652132" y="267157"/>
                  </a:lnTo>
                  <a:lnTo>
                    <a:pt x="652132" y="237515"/>
                  </a:lnTo>
                  <a:close/>
                </a:path>
                <a:path w="859790" h="860425">
                  <a:moveTo>
                    <a:pt x="652145" y="770597"/>
                  </a:moveTo>
                  <a:lnTo>
                    <a:pt x="622503" y="770597"/>
                  </a:lnTo>
                  <a:lnTo>
                    <a:pt x="622503" y="830287"/>
                  </a:lnTo>
                  <a:lnTo>
                    <a:pt x="652145" y="830287"/>
                  </a:lnTo>
                  <a:lnTo>
                    <a:pt x="652145" y="770597"/>
                  </a:lnTo>
                  <a:close/>
                </a:path>
                <a:path w="859790" h="860425">
                  <a:moveTo>
                    <a:pt x="681786" y="830376"/>
                  </a:moveTo>
                  <a:lnTo>
                    <a:pt x="503923" y="830376"/>
                  </a:lnTo>
                  <a:lnTo>
                    <a:pt x="503923" y="860018"/>
                  </a:lnTo>
                  <a:lnTo>
                    <a:pt x="681786" y="860018"/>
                  </a:lnTo>
                  <a:lnTo>
                    <a:pt x="681786" y="830376"/>
                  </a:lnTo>
                  <a:close/>
                </a:path>
                <a:path w="859790" h="860425">
                  <a:moveTo>
                    <a:pt x="741070" y="504304"/>
                  </a:moveTo>
                  <a:lnTo>
                    <a:pt x="711428" y="504304"/>
                  </a:lnTo>
                  <a:lnTo>
                    <a:pt x="711428" y="533946"/>
                  </a:lnTo>
                  <a:lnTo>
                    <a:pt x="741070" y="533946"/>
                  </a:lnTo>
                  <a:lnTo>
                    <a:pt x="741070" y="504304"/>
                  </a:lnTo>
                  <a:close/>
                </a:path>
                <a:path w="859790" h="860425">
                  <a:moveTo>
                    <a:pt x="741070" y="445020"/>
                  </a:moveTo>
                  <a:lnTo>
                    <a:pt x="711428" y="445020"/>
                  </a:lnTo>
                  <a:lnTo>
                    <a:pt x="711428" y="415810"/>
                  </a:lnTo>
                  <a:lnTo>
                    <a:pt x="681786" y="415810"/>
                  </a:lnTo>
                  <a:lnTo>
                    <a:pt x="681786" y="445020"/>
                  </a:lnTo>
                  <a:lnTo>
                    <a:pt x="652145" y="445020"/>
                  </a:lnTo>
                  <a:lnTo>
                    <a:pt x="652145" y="415810"/>
                  </a:lnTo>
                  <a:lnTo>
                    <a:pt x="563219" y="415810"/>
                  </a:lnTo>
                  <a:lnTo>
                    <a:pt x="563219" y="445020"/>
                  </a:lnTo>
                  <a:lnTo>
                    <a:pt x="533565" y="445020"/>
                  </a:lnTo>
                  <a:lnTo>
                    <a:pt x="533565" y="474230"/>
                  </a:lnTo>
                  <a:lnTo>
                    <a:pt x="563219" y="474230"/>
                  </a:lnTo>
                  <a:lnTo>
                    <a:pt x="563219" y="504710"/>
                  </a:lnTo>
                  <a:lnTo>
                    <a:pt x="622503" y="504710"/>
                  </a:lnTo>
                  <a:lnTo>
                    <a:pt x="622503" y="474230"/>
                  </a:lnTo>
                  <a:lnTo>
                    <a:pt x="741070" y="474230"/>
                  </a:lnTo>
                  <a:lnTo>
                    <a:pt x="741070" y="445020"/>
                  </a:lnTo>
                  <a:close/>
                </a:path>
                <a:path w="859790" h="860425">
                  <a:moveTo>
                    <a:pt x="741070" y="237528"/>
                  </a:moveTo>
                  <a:lnTo>
                    <a:pt x="711428" y="237528"/>
                  </a:lnTo>
                  <a:lnTo>
                    <a:pt x="711428" y="267169"/>
                  </a:lnTo>
                  <a:lnTo>
                    <a:pt x="681786" y="267169"/>
                  </a:lnTo>
                  <a:lnTo>
                    <a:pt x="681786" y="296811"/>
                  </a:lnTo>
                  <a:lnTo>
                    <a:pt x="652132" y="296811"/>
                  </a:lnTo>
                  <a:lnTo>
                    <a:pt x="652132" y="415378"/>
                  </a:lnTo>
                  <a:lnTo>
                    <a:pt x="681786" y="415378"/>
                  </a:lnTo>
                  <a:lnTo>
                    <a:pt x="681786" y="385737"/>
                  </a:lnTo>
                  <a:lnTo>
                    <a:pt x="711428" y="385737"/>
                  </a:lnTo>
                  <a:lnTo>
                    <a:pt x="711428" y="356095"/>
                  </a:lnTo>
                  <a:lnTo>
                    <a:pt x="681786" y="356095"/>
                  </a:lnTo>
                  <a:lnTo>
                    <a:pt x="681786" y="326453"/>
                  </a:lnTo>
                  <a:lnTo>
                    <a:pt x="711428" y="326453"/>
                  </a:lnTo>
                  <a:lnTo>
                    <a:pt x="711428" y="296811"/>
                  </a:lnTo>
                  <a:lnTo>
                    <a:pt x="741070" y="296811"/>
                  </a:lnTo>
                  <a:lnTo>
                    <a:pt x="741070" y="237528"/>
                  </a:lnTo>
                  <a:close/>
                </a:path>
                <a:path w="859790" h="860425">
                  <a:moveTo>
                    <a:pt x="770699" y="474662"/>
                  </a:moveTo>
                  <a:lnTo>
                    <a:pt x="741070" y="474662"/>
                  </a:lnTo>
                  <a:lnTo>
                    <a:pt x="741070" y="504304"/>
                  </a:lnTo>
                  <a:lnTo>
                    <a:pt x="770699" y="504304"/>
                  </a:lnTo>
                  <a:lnTo>
                    <a:pt x="770699" y="474662"/>
                  </a:lnTo>
                  <a:close/>
                </a:path>
                <a:path w="859790" h="860425">
                  <a:moveTo>
                    <a:pt x="770699" y="326440"/>
                  </a:moveTo>
                  <a:lnTo>
                    <a:pt x="741070" y="326440"/>
                  </a:lnTo>
                  <a:lnTo>
                    <a:pt x="741070" y="356082"/>
                  </a:lnTo>
                  <a:lnTo>
                    <a:pt x="770699" y="356082"/>
                  </a:lnTo>
                  <a:lnTo>
                    <a:pt x="770699" y="326440"/>
                  </a:lnTo>
                  <a:close/>
                </a:path>
                <a:path w="859790" h="860425">
                  <a:moveTo>
                    <a:pt x="770712" y="830376"/>
                  </a:moveTo>
                  <a:lnTo>
                    <a:pt x="711428" y="830376"/>
                  </a:lnTo>
                  <a:lnTo>
                    <a:pt x="711428" y="860018"/>
                  </a:lnTo>
                  <a:lnTo>
                    <a:pt x="770712" y="860018"/>
                  </a:lnTo>
                  <a:lnTo>
                    <a:pt x="770712" y="830376"/>
                  </a:lnTo>
                  <a:close/>
                </a:path>
                <a:path w="859790" h="860425">
                  <a:moveTo>
                    <a:pt x="829995" y="504304"/>
                  </a:moveTo>
                  <a:lnTo>
                    <a:pt x="800354" y="504304"/>
                  </a:lnTo>
                  <a:lnTo>
                    <a:pt x="770712" y="504304"/>
                  </a:lnTo>
                  <a:lnTo>
                    <a:pt x="770712" y="533946"/>
                  </a:lnTo>
                  <a:lnTo>
                    <a:pt x="829995" y="533946"/>
                  </a:lnTo>
                  <a:lnTo>
                    <a:pt x="829995" y="504304"/>
                  </a:lnTo>
                  <a:close/>
                </a:path>
                <a:path w="859790" h="860425">
                  <a:moveTo>
                    <a:pt x="859637" y="326453"/>
                  </a:moveTo>
                  <a:lnTo>
                    <a:pt x="829995" y="326453"/>
                  </a:lnTo>
                  <a:lnTo>
                    <a:pt x="829995" y="385737"/>
                  </a:lnTo>
                  <a:lnTo>
                    <a:pt x="711428" y="385737"/>
                  </a:lnTo>
                  <a:lnTo>
                    <a:pt x="711428" y="415378"/>
                  </a:lnTo>
                  <a:lnTo>
                    <a:pt x="770712" y="415378"/>
                  </a:lnTo>
                  <a:lnTo>
                    <a:pt x="770712" y="474662"/>
                  </a:lnTo>
                  <a:lnTo>
                    <a:pt x="800354" y="474662"/>
                  </a:lnTo>
                  <a:lnTo>
                    <a:pt x="800354" y="415378"/>
                  </a:lnTo>
                  <a:lnTo>
                    <a:pt x="829995" y="415378"/>
                  </a:lnTo>
                  <a:lnTo>
                    <a:pt x="829995" y="474662"/>
                  </a:lnTo>
                  <a:lnTo>
                    <a:pt x="859637" y="474662"/>
                  </a:lnTo>
                  <a:lnTo>
                    <a:pt x="859637" y="326453"/>
                  </a:lnTo>
                  <a:close/>
                </a:path>
                <a:path w="859790" h="860425">
                  <a:moveTo>
                    <a:pt x="859637" y="237515"/>
                  </a:moveTo>
                  <a:lnTo>
                    <a:pt x="770712" y="237515"/>
                  </a:lnTo>
                  <a:lnTo>
                    <a:pt x="770712" y="266725"/>
                  </a:lnTo>
                  <a:lnTo>
                    <a:pt x="770712" y="297205"/>
                  </a:lnTo>
                  <a:lnTo>
                    <a:pt x="770712" y="326415"/>
                  </a:lnTo>
                  <a:lnTo>
                    <a:pt x="800354" y="326415"/>
                  </a:lnTo>
                  <a:lnTo>
                    <a:pt x="800354" y="297205"/>
                  </a:lnTo>
                  <a:lnTo>
                    <a:pt x="829995" y="297205"/>
                  </a:lnTo>
                  <a:lnTo>
                    <a:pt x="829995" y="266725"/>
                  </a:lnTo>
                  <a:lnTo>
                    <a:pt x="859637" y="266725"/>
                  </a:lnTo>
                  <a:lnTo>
                    <a:pt x="859637" y="23751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34260" y="16060331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90">
                  <a:moveTo>
                    <a:pt x="148234" y="711415"/>
                  </a:moveTo>
                  <a:lnTo>
                    <a:pt x="59309" y="711415"/>
                  </a:lnTo>
                  <a:lnTo>
                    <a:pt x="59309" y="800341"/>
                  </a:lnTo>
                  <a:lnTo>
                    <a:pt x="148234" y="800341"/>
                  </a:lnTo>
                  <a:lnTo>
                    <a:pt x="148234" y="711415"/>
                  </a:lnTo>
                  <a:close/>
                </a:path>
                <a:path w="859790" h="859790">
                  <a:moveTo>
                    <a:pt x="148234" y="59270"/>
                  </a:moveTo>
                  <a:lnTo>
                    <a:pt x="59309" y="59270"/>
                  </a:lnTo>
                  <a:lnTo>
                    <a:pt x="59309" y="148196"/>
                  </a:lnTo>
                  <a:lnTo>
                    <a:pt x="148234" y="148196"/>
                  </a:lnTo>
                  <a:lnTo>
                    <a:pt x="148234" y="59270"/>
                  </a:lnTo>
                  <a:close/>
                </a:path>
                <a:path w="859790" h="859790">
                  <a:moveTo>
                    <a:pt x="177863" y="563206"/>
                  </a:moveTo>
                  <a:lnTo>
                    <a:pt x="118579" y="563206"/>
                  </a:lnTo>
                  <a:lnTo>
                    <a:pt x="118579" y="592416"/>
                  </a:lnTo>
                  <a:lnTo>
                    <a:pt x="88938" y="592416"/>
                  </a:lnTo>
                  <a:lnTo>
                    <a:pt x="88938" y="563206"/>
                  </a:lnTo>
                  <a:lnTo>
                    <a:pt x="88938" y="533996"/>
                  </a:lnTo>
                  <a:lnTo>
                    <a:pt x="59296" y="533996"/>
                  </a:lnTo>
                  <a:lnTo>
                    <a:pt x="59296" y="503516"/>
                  </a:lnTo>
                  <a:lnTo>
                    <a:pt x="12" y="503516"/>
                  </a:lnTo>
                  <a:lnTo>
                    <a:pt x="12" y="533996"/>
                  </a:lnTo>
                  <a:lnTo>
                    <a:pt x="12" y="563206"/>
                  </a:lnTo>
                  <a:lnTo>
                    <a:pt x="12" y="592416"/>
                  </a:lnTo>
                  <a:lnTo>
                    <a:pt x="12" y="622896"/>
                  </a:lnTo>
                  <a:lnTo>
                    <a:pt x="148221" y="622896"/>
                  </a:lnTo>
                  <a:lnTo>
                    <a:pt x="148221" y="592416"/>
                  </a:lnTo>
                  <a:lnTo>
                    <a:pt x="177863" y="592416"/>
                  </a:lnTo>
                  <a:lnTo>
                    <a:pt x="177863" y="563206"/>
                  </a:lnTo>
                  <a:close/>
                </a:path>
                <a:path w="859790" h="859790">
                  <a:moveTo>
                    <a:pt x="207505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176530"/>
                  </a:lnTo>
                  <a:lnTo>
                    <a:pt x="0" y="207010"/>
                  </a:lnTo>
                  <a:lnTo>
                    <a:pt x="207505" y="207010"/>
                  </a:lnTo>
                  <a:lnTo>
                    <a:pt x="207505" y="176530"/>
                  </a:lnTo>
                  <a:lnTo>
                    <a:pt x="31127" y="176530"/>
                  </a:lnTo>
                  <a:lnTo>
                    <a:pt x="31127" y="31750"/>
                  </a:lnTo>
                  <a:lnTo>
                    <a:pt x="176377" y="31750"/>
                  </a:lnTo>
                  <a:lnTo>
                    <a:pt x="176377" y="176377"/>
                  </a:lnTo>
                  <a:lnTo>
                    <a:pt x="207505" y="176377"/>
                  </a:lnTo>
                  <a:lnTo>
                    <a:pt x="207505" y="31750"/>
                  </a:lnTo>
                  <a:lnTo>
                    <a:pt x="207505" y="31127"/>
                  </a:lnTo>
                  <a:lnTo>
                    <a:pt x="207505" y="0"/>
                  </a:lnTo>
                  <a:close/>
                </a:path>
                <a:path w="859790" h="859790">
                  <a:moveTo>
                    <a:pt x="207518" y="652132"/>
                  </a:moveTo>
                  <a:lnTo>
                    <a:pt x="12" y="652132"/>
                  </a:lnTo>
                  <a:lnTo>
                    <a:pt x="12" y="683882"/>
                  </a:lnTo>
                  <a:lnTo>
                    <a:pt x="12" y="828662"/>
                  </a:lnTo>
                  <a:lnTo>
                    <a:pt x="12" y="859142"/>
                  </a:lnTo>
                  <a:lnTo>
                    <a:pt x="207518" y="859142"/>
                  </a:lnTo>
                  <a:lnTo>
                    <a:pt x="207518" y="828662"/>
                  </a:lnTo>
                  <a:lnTo>
                    <a:pt x="31140" y="828662"/>
                  </a:lnTo>
                  <a:lnTo>
                    <a:pt x="31140" y="683882"/>
                  </a:lnTo>
                  <a:lnTo>
                    <a:pt x="176390" y="683882"/>
                  </a:lnTo>
                  <a:lnTo>
                    <a:pt x="176390" y="828509"/>
                  </a:lnTo>
                  <a:lnTo>
                    <a:pt x="207518" y="828509"/>
                  </a:lnTo>
                  <a:lnTo>
                    <a:pt x="207518" y="683882"/>
                  </a:lnTo>
                  <a:lnTo>
                    <a:pt x="207518" y="683260"/>
                  </a:lnTo>
                  <a:lnTo>
                    <a:pt x="207518" y="652132"/>
                  </a:lnTo>
                  <a:close/>
                </a:path>
                <a:path w="859790" h="859790">
                  <a:moveTo>
                    <a:pt x="266788" y="829995"/>
                  </a:moveTo>
                  <a:lnTo>
                    <a:pt x="237159" y="829995"/>
                  </a:lnTo>
                  <a:lnTo>
                    <a:pt x="237159" y="859637"/>
                  </a:lnTo>
                  <a:lnTo>
                    <a:pt x="266788" y="859637"/>
                  </a:lnTo>
                  <a:lnTo>
                    <a:pt x="266788" y="829995"/>
                  </a:lnTo>
                  <a:close/>
                </a:path>
                <a:path w="859790" h="859790">
                  <a:moveTo>
                    <a:pt x="296430" y="622896"/>
                  </a:moveTo>
                  <a:lnTo>
                    <a:pt x="266788" y="622896"/>
                  </a:lnTo>
                  <a:lnTo>
                    <a:pt x="266788" y="592416"/>
                  </a:lnTo>
                  <a:lnTo>
                    <a:pt x="266788" y="563206"/>
                  </a:lnTo>
                  <a:lnTo>
                    <a:pt x="207505" y="563206"/>
                  </a:lnTo>
                  <a:lnTo>
                    <a:pt x="207505" y="592416"/>
                  </a:lnTo>
                  <a:lnTo>
                    <a:pt x="177863" y="592416"/>
                  </a:lnTo>
                  <a:lnTo>
                    <a:pt x="177863" y="622896"/>
                  </a:lnTo>
                  <a:lnTo>
                    <a:pt x="237147" y="622896"/>
                  </a:lnTo>
                  <a:lnTo>
                    <a:pt x="237147" y="652106"/>
                  </a:lnTo>
                  <a:lnTo>
                    <a:pt x="237147" y="770216"/>
                  </a:lnTo>
                  <a:lnTo>
                    <a:pt x="266788" y="770216"/>
                  </a:lnTo>
                  <a:lnTo>
                    <a:pt x="266788" y="652106"/>
                  </a:lnTo>
                  <a:lnTo>
                    <a:pt x="296430" y="652106"/>
                  </a:lnTo>
                  <a:lnTo>
                    <a:pt x="296430" y="622896"/>
                  </a:lnTo>
                  <a:close/>
                </a:path>
                <a:path w="859790" h="859790">
                  <a:moveTo>
                    <a:pt x="355727" y="829995"/>
                  </a:moveTo>
                  <a:lnTo>
                    <a:pt x="326085" y="829995"/>
                  </a:lnTo>
                  <a:lnTo>
                    <a:pt x="326085" y="800354"/>
                  </a:lnTo>
                  <a:lnTo>
                    <a:pt x="326085" y="770712"/>
                  </a:lnTo>
                  <a:lnTo>
                    <a:pt x="296443" y="770712"/>
                  </a:lnTo>
                  <a:lnTo>
                    <a:pt x="296443" y="859637"/>
                  </a:lnTo>
                  <a:lnTo>
                    <a:pt x="355727" y="859637"/>
                  </a:lnTo>
                  <a:lnTo>
                    <a:pt x="355727" y="829995"/>
                  </a:lnTo>
                  <a:close/>
                </a:path>
                <a:path w="859790" h="859790">
                  <a:moveTo>
                    <a:pt x="415010" y="770712"/>
                  </a:moveTo>
                  <a:lnTo>
                    <a:pt x="355727" y="770712"/>
                  </a:lnTo>
                  <a:lnTo>
                    <a:pt x="355727" y="800354"/>
                  </a:lnTo>
                  <a:lnTo>
                    <a:pt x="385368" y="800354"/>
                  </a:lnTo>
                  <a:lnTo>
                    <a:pt x="385368" y="829995"/>
                  </a:lnTo>
                  <a:lnTo>
                    <a:pt x="415010" y="829995"/>
                  </a:lnTo>
                  <a:lnTo>
                    <a:pt x="415010" y="770712"/>
                  </a:lnTo>
                  <a:close/>
                </a:path>
                <a:path w="859790" h="859790">
                  <a:moveTo>
                    <a:pt x="444652" y="829995"/>
                  </a:moveTo>
                  <a:lnTo>
                    <a:pt x="415010" y="829995"/>
                  </a:lnTo>
                  <a:lnTo>
                    <a:pt x="415010" y="859637"/>
                  </a:lnTo>
                  <a:lnTo>
                    <a:pt x="444652" y="859637"/>
                  </a:lnTo>
                  <a:lnTo>
                    <a:pt x="444652" y="829995"/>
                  </a:lnTo>
                  <a:close/>
                </a:path>
                <a:path w="859790" h="859790">
                  <a:moveTo>
                    <a:pt x="444665" y="741057"/>
                  </a:moveTo>
                  <a:lnTo>
                    <a:pt x="415023" y="741057"/>
                  </a:lnTo>
                  <a:lnTo>
                    <a:pt x="415023" y="770699"/>
                  </a:lnTo>
                  <a:lnTo>
                    <a:pt x="444665" y="770699"/>
                  </a:lnTo>
                  <a:lnTo>
                    <a:pt x="444665" y="741057"/>
                  </a:lnTo>
                  <a:close/>
                </a:path>
                <a:path w="859790" h="859790">
                  <a:moveTo>
                    <a:pt x="503936" y="533565"/>
                  </a:moveTo>
                  <a:lnTo>
                    <a:pt x="474294" y="533565"/>
                  </a:lnTo>
                  <a:lnTo>
                    <a:pt x="474294" y="563206"/>
                  </a:lnTo>
                  <a:lnTo>
                    <a:pt x="444652" y="563206"/>
                  </a:lnTo>
                  <a:lnTo>
                    <a:pt x="444652" y="533577"/>
                  </a:lnTo>
                  <a:lnTo>
                    <a:pt x="355727" y="533577"/>
                  </a:lnTo>
                  <a:lnTo>
                    <a:pt x="355727" y="503936"/>
                  </a:lnTo>
                  <a:lnTo>
                    <a:pt x="326085" y="503936"/>
                  </a:lnTo>
                  <a:lnTo>
                    <a:pt x="326085" y="533577"/>
                  </a:lnTo>
                  <a:lnTo>
                    <a:pt x="296443" y="533577"/>
                  </a:lnTo>
                  <a:lnTo>
                    <a:pt x="296443" y="503936"/>
                  </a:lnTo>
                  <a:lnTo>
                    <a:pt x="237147" y="503936"/>
                  </a:lnTo>
                  <a:lnTo>
                    <a:pt x="237147" y="533577"/>
                  </a:lnTo>
                  <a:lnTo>
                    <a:pt x="266801" y="533577"/>
                  </a:lnTo>
                  <a:lnTo>
                    <a:pt x="266801" y="563219"/>
                  </a:lnTo>
                  <a:lnTo>
                    <a:pt x="326085" y="563219"/>
                  </a:lnTo>
                  <a:lnTo>
                    <a:pt x="326085" y="592861"/>
                  </a:lnTo>
                  <a:lnTo>
                    <a:pt x="355727" y="592861"/>
                  </a:lnTo>
                  <a:lnTo>
                    <a:pt x="355727" y="563219"/>
                  </a:lnTo>
                  <a:lnTo>
                    <a:pt x="385368" y="563219"/>
                  </a:lnTo>
                  <a:lnTo>
                    <a:pt x="385368" y="622503"/>
                  </a:lnTo>
                  <a:lnTo>
                    <a:pt x="326085" y="622503"/>
                  </a:lnTo>
                  <a:lnTo>
                    <a:pt x="326085" y="681786"/>
                  </a:lnTo>
                  <a:lnTo>
                    <a:pt x="296443" y="681786"/>
                  </a:lnTo>
                  <a:lnTo>
                    <a:pt x="296443" y="711428"/>
                  </a:lnTo>
                  <a:lnTo>
                    <a:pt x="326085" y="711428"/>
                  </a:lnTo>
                  <a:lnTo>
                    <a:pt x="326085" y="741070"/>
                  </a:lnTo>
                  <a:lnTo>
                    <a:pt x="355727" y="741070"/>
                  </a:lnTo>
                  <a:lnTo>
                    <a:pt x="355727" y="652145"/>
                  </a:lnTo>
                  <a:lnTo>
                    <a:pt x="385368" y="652145"/>
                  </a:lnTo>
                  <a:lnTo>
                    <a:pt x="385368" y="741070"/>
                  </a:lnTo>
                  <a:lnTo>
                    <a:pt x="415010" y="741070"/>
                  </a:lnTo>
                  <a:lnTo>
                    <a:pt x="415010" y="681786"/>
                  </a:lnTo>
                  <a:lnTo>
                    <a:pt x="415010" y="563219"/>
                  </a:lnTo>
                  <a:lnTo>
                    <a:pt x="444652" y="563219"/>
                  </a:lnTo>
                  <a:lnTo>
                    <a:pt x="444652" y="592848"/>
                  </a:lnTo>
                  <a:lnTo>
                    <a:pt x="474294" y="592848"/>
                  </a:lnTo>
                  <a:lnTo>
                    <a:pt x="503936" y="592848"/>
                  </a:lnTo>
                  <a:lnTo>
                    <a:pt x="503936" y="533565"/>
                  </a:lnTo>
                  <a:close/>
                </a:path>
                <a:path w="859790" h="859790">
                  <a:moveTo>
                    <a:pt x="533590" y="592848"/>
                  </a:moveTo>
                  <a:lnTo>
                    <a:pt x="503948" y="592848"/>
                  </a:lnTo>
                  <a:lnTo>
                    <a:pt x="503948" y="622490"/>
                  </a:lnTo>
                  <a:lnTo>
                    <a:pt x="533590" y="622490"/>
                  </a:lnTo>
                  <a:lnTo>
                    <a:pt x="533590" y="592848"/>
                  </a:lnTo>
                  <a:close/>
                </a:path>
                <a:path w="859790" h="859790">
                  <a:moveTo>
                    <a:pt x="681799" y="652132"/>
                  </a:moveTo>
                  <a:lnTo>
                    <a:pt x="652157" y="652132"/>
                  </a:lnTo>
                  <a:lnTo>
                    <a:pt x="652157" y="681774"/>
                  </a:lnTo>
                  <a:lnTo>
                    <a:pt x="681799" y="681774"/>
                  </a:lnTo>
                  <a:lnTo>
                    <a:pt x="681799" y="652132"/>
                  </a:lnTo>
                  <a:close/>
                </a:path>
                <a:path w="859790" h="859790">
                  <a:moveTo>
                    <a:pt x="800379" y="59270"/>
                  </a:moveTo>
                  <a:lnTo>
                    <a:pt x="711454" y="59270"/>
                  </a:lnTo>
                  <a:lnTo>
                    <a:pt x="711454" y="148196"/>
                  </a:lnTo>
                  <a:lnTo>
                    <a:pt x="800379" y="148196"/>
                  </a:lnTo>
                  <a:lnTo>
                    <a:pt x="800379" y="59270"/>
                  </a:lnTo>
                  <a:close/>
                </a:path>
                <a:path w="859790" h="859790">
                  <a:moveTo>
                    <a:pt x="859650" y="770216"/>
                  </a:moveTo>
                  <a:lnTo>
                    <a:pt x="830008" y="770216"/>
                  </a:lnTo>
                  <a:lnTo>
                    <a:pt x="830008" y="741070"/>
                  </a:lnTo>
                  <a:lnTo>
                    <a:pt x="800366" y="741070"/>
                  </a:lnTo>
                  <a:lnTo>
                    <a:pt x="800366" y="770216"/>
                  </a:lnTo>
                  <a:lnTo>
                    <a:pt x="770724" y="770216"/>
                  </a:lnTo>
                  <a:lnTo>
                    <a:pt x="770724" y="800354"/>
                  </a:lnTo>
                  <a:lnTo>
                    <a:pt x="741083" y="800354"/>
                  </a:lnTo>
                  <a:lnTo>
                    <a:pt x="741083" y="770216"/>
                  </a:lnTo>
                  <a:lnTo>
                    <a:pt x="711441" y="770216"/>
                  </a:lnTo>
                  <a:lnTo>
                    <a:pt x="711441" y="741057"/>
                  </a:lnTo>
                  <a:lnTo>
                    <a:pt x="770724" y="741057"/>
                  </a:lnTo>
                  <a:lnTo>
                    <a:pt x="770724" y="711415"/>
                  </a:lnTo>
                  <a:lnTo>
                    <a:pt x="741083" y="711415"/>
                  </a:lnTo>
                  <a:lnTo>
                    <a:pt x="741083" y="681316"/>
                  </a:lnTo>
                  <a:lnTo>
                    <a:pt x="770724" y="681316"/>
                  </a:lnTo>
                  <a:lnTo>
                    <a:pt x="770724" y="622896"/>
                  </a:lnTo>
                  <a:lnTo>
                    <a:pt x="830008" y="622896"/>
                  </a:lnTo>
                  <a:lnTo>
                    <a:pt x="830008" y="592416"/>
                  </a:lnTo>
                  <a:lnTo>
                    <a:pt x="800366" y="592416"/>
                  </a:lnTo>
                  <a:lnTo>
                    <a:pt x="800366" y="563206"/>
                  </a:lnTo>
                  <a:lnTo>
                    <a:pt x="770724" y="563206"/>
                  </a:lnTo>
                  <a:lnTo>
                    <a:pt x="770724" y="533565"/>
                  </a:lnTo>
                  <a:lnTo>
                    <a:pt x="741083" y="533565"/>
                  </a:lnTo>
                  <a:lnTo>
                    <a:pt x="741083" y="563206"/>
                  </a:lnTo>
                  <a:lnTo>
                    <a:pt x="711441" y="563206"/>
                  </a:lnTo>
                  <a:lnTo>
                    <a:pt x="711441" y="622896"/>
                  </a:lnTo>
                  <a:lnTo>
                    <a:pt x="711441" y="681316"/>
                  </a:lnTo>
                  <a:lnTo>
                    <a:pt x="711441" y="711415"/>
                  </a:lnTo>
                  <a:lnTo>
                    <a:pt x="622515" y="711415"/>
                  </a:lnTo>
                  <a:lnTo>
                    <a:pt x="622515" y="681316"/>
                  </a:lnTo>
                  <a:lnTo>
                    <a:pt x="622515" y="652106"/>
                  </a:lnTo>
                  <a:lnTo>
                    <a:pt x="622515" y="622896"/>
                  </a:lnTo>
                  <a:lnTo>
                    <a:pt x="711441" y="622896"/>
                  </a:lnTo>
                  <a:lnTo>
                    <a:pt x="711441" y="563206"/>
                  </a:lnTo>
                  <a:lnTo>
                    <a:pt x="681799" y="563206"/>
                  </a:lnTo>
                  <a:lnTo>
                    <a:pt x="681799" y="592416"/>
                  </a:lnTo>
                  <a:lnTo>
                    <a:pt x="652157" y="592416"/>
                  </a:lnTo>
                  <a:lnTo>
                    <a:pt x="652157" y="563206"/>
                  </a:lnTo>
                  <a:lnTo>
                    <a:pt x="622515" y="563206"/>
                  </a:lnTo>
                  <a:lnTo>
                    <a:pt x="622515" y="592416"/>
                  </a:lnTo>
                  <a:lnTo>
                    <a:pt x="592874" y="592416"/>
                  </a:lnTo>
                  <a:lnTo>
                    <a:pt x="592874" y="622896"/>
                  </a:lnTo>
                  <a:lnTo>
                    <a:pt x="592874" y="652106"/>
                  </a:lnTo>
                  <a:lnTo>
                    <a:pt x="533577" y="652106"/>
                  </a:lnTo>
                  <a:lnTo>
                    <a:pt x="533577" y="681316"/>
                  </a:lnTo>
                  <a:lnTo>
                    <a:pt x="533577" y="711796"/>
                  </a:lnTo>
                  <a:lnTo>
                    <a:pt x="533577" y="741006"/>
                  </a:lnTo>
                  <a:lnTo>
                    <a:pt x="503936" y="741006"/>
                  </a:lnTo>
                  <a:lnTo>
                    <a:pt x="503936" y="711796"/>
                  </a:lnTo>
                  <a:lnTo>
                    <a:pt x="533577" y="711796"/>
                  </a:lnTo>
                  <a:lnTo>
                    <a:pt x="533577" y="681316"/>
                  </a:lnTo>
                  <a:lnTo>
                    <a:pt x="503936" y="681316"/>
                  </a:lnTo>
                  <a:lnTo>
                    <a:pt x="503936" y="652106"/>
                  </a:lnTo>
                  <a:lnTo>
                    <a:pt x="503936" y="622896"/>
                  </a:lnTo>
                  <a:lnTo>
                    <a:pt x="474294" y="622896"/>
                  </a:lnTo>
                  <a:lnTo>
                    <a:pt x="474294" y="652106"/>
                  </a:lnTo>
                  <a:lnTo>
                    <a:pt x="444652" y="652106"/>
                  </a:lnTo>
                  <a:lnTo>
                    <a:pt x="444652" y="681316"/>
                  </a:lnTo>
                  <a:lnTo>
                    <a:pt x="474294" y="681316"/>
                  </a:lnTo>
                  <a:lnTo>
                    <a:pt x="474294" y="711796"/>
                  </a:lnTo>
                  <a:lnTo>
                    <a:pt x="444652" y="711796"/>
                  </a:lnTo>
                  <a:lnTo>
                    <a:pt x="444652" y="741006"/>
                  </a:lnTo>
                  <a:lnTo>
                    <a:pt x="474294" y="741006"/>
                  </a:lnTo>
                  <a:lnTo>
                    <a:pt x="474294" y="770216"/>
                  </a:lnTo>
                  <a:lnTo>
                    <a:pt x="474294" y="800354"/>
                  </a:lnTo>
                  <a:lnTo>
                    <a:pt x="444652" y="800354"/>
                  </a:lnTo>
                  <a:lnTo>
                    <a:pt x="444652" y="829995"/>
                  </a:lnTo>
                  <a:lnTo>
                    <a:pt x="474294" y="829995"/>
                  </a:lnTo>
                  <a:lnTo>
                    <a:pt x="474294" y="800696"/>
                  </a:lnTo>
                  <a:lnTo>
                    <a:pt x="533577" y="800696"/>
                  </a:lnTo>
                  <a:lnTo>
                    <a:pt x="533577" y="770216"/>
                  </a:lnTo>
                  <a:lnTo>
                    <a:pt x="563219" y="770216"/>
                  </a:lnTo>
                  <a:lnTo>
                    <a:pt x="563219" y="741057"/>
                  </a:lnTo>
                  <a:lnTo>
                    <a:pt x="592874" y="741057"/>
                  </a:lnTo>
                  <a:lnTo>
                    <a:pt x="592874" y="770216"/>
                  </a:lnTo>
                  <a:lnTo>
                    <a:pt x="622515" y="770216"/>
                  </a:lnTo>
                  <a:lnTo>
                    <a:pt x="622515" y="829906"/>
                  </a:lnTo>
                  <a:lnTo>
                    <a:pt x="652157" y="829906"/>
                  </a:lnTo>
                  <a:lnTo>
                    <a:pt x="652157" y="770216"/>
                  </a:lnTo>
                  <a:lnTo>
                    <a:pt x="652157" y="741057"/>
                  </a:lnTo>
                  <a:lnTo>
                    <a:pt x="681799" y="741057"/>
                  </a:lnTo>
                  <a:lnTo>
                    <a:pt x="681799" y="770216"/>
                  </a:lnTo>
                  <a:lnTo>
                    <a:pt x="681799" y="800696"/>
                  </a:lnTo>
                  <a:lnTo>
                    <a:pt x="681799" y="829906"/>
                  </a:lnTo>
                  <a:lnTo>
                    <a:pt x="711441" y="829906"/>
                  </a:lnTo>
                  <a:lnTo>
                    <a:pt x="711441" y="800696"/>
                  </a:lnTo>
                  <a:lnTo>
                    <a:pt x="741083" y="800696"/>
                  </a:lnTo>
                  <a:lnTo>
                    <a:pt x="741083" y="829995"/>
                  </a:lnTo>
                  <a:lnTo>
                    <a:pt x="800366" y="829995"/>
                  </a:lnTo>
                  <a:lnTo>
                    <a:pt x="800366" y="800696"/>
                  </a:lnTo>
                  <a:lnTo>
                    <a:pt x="830008" y="800696"/>
                  </a:lnTo>
                  <a:lnTo>
                    <a:pt x="830008" y="829906"/>
                  </a:lnTo>
                  <a:lnTo>
                    <a:pt x="859650" y="829906"/>
                  </a:lnTo>
                  <a:lnTo>
                    <a:pt x="859650" y="800696"/>
                  </a:lnTo>
                  <a:lnTo>
                    <a:pt x="859650" y="770216"/>
                  </a:lnTo>
                  <a:close/>
                </a:path>
                <a:path w="859790" h="859790">
                  <a:moveTo>
                    <a:pt x="859650" y="681786"/>
                  </a:moveTo>
                  <a:lnTo>
                    <a:pt x="800366" y="681786"/>
                  </a:lnTo>
                  <a:lnTo>
                    <a:pt x="800366" y="711428"/>
                  </a:lnTo>
                  <a:lnTo>
                    <a:pt x="859650" y="711428"/>
                  </a:lnTo>
                  <a:lnTo>
                    <a:pt x="859650" y="681786"/>
                  </a:lnTo>
                  <a:close/>
                </a:path>
                <a:path w="859790" h="859790">
                  <a:moveTo>
                    <a:pt x="859663" y="533565"/>
                  </a:moveTo>
                  <a:lnTo>
                    <a:pt x="830021" y="533565"/>
                  </a:lnTo>
                  <a:lnTo>
                    <a:pt x="830021" y="563206"/>
                  </a:lnTo>
                  <a:lnTo>
                    <a:pt x="859663" y="563206"/>
                  </a:lnTo>
                  <a:lnTo>
                    <a:pt x="859663" y="533565"/>
                  </a:lnTo>
                  <a:close/>
                </a:path>
                <a:path w="859790" h="859790">
                  <a:moveTo>
                    <a:pt x="859663" y="0"/>
                  </a:moveTo>
                  <a:lnTo>
                    <a:pt x="652157" y="0"/>
                  </a:lnTo>
                  <a:lnTo>
                    <a:pt x="652157" y="31750"/>
                  </a:lnTo>
                  <a:lnTo>
                    <a:pt x="652157" y="176530"/>
                  </a:lnTo>
                  <a:lnTo>
                    <a:pt x="652157" y="207010"/>
                  </a:lnTo>
                  <a:lnTo>
                    <a:pt x="859663" y="207010"/>
                  </a:lnTo>
                  <a:lnTo>
                    <a:pt x="859663" y="176530"/>
                  </a:lnTo>
                  <a:lnTo>
                    <a:pt x="683285" y="176530"/>
                  </a:lnTo>
                  <a:lnTo>
                    <a:pt x="683285" y="31750"/>
                  </a:lnTo>
                  <a:lnTo>
                    <a:pt x="828535" y="31750"/>
                  </a:lnTo>
                  <a:lnTo>
                    <a:pt x="828535" y="176377"/>
                  </a:lnTo>
                  <a:lnTo>
                    <a:pt x="859663" y="176377"/>
                  </a:lnTo>
                  <a:lnTo>
                    <a:pt x="859663" y="31750"/>
                  </a:lnTo>
                  <a:lnTo>
                    <a:pt x="859663" y="31127"/>
                  </a:lnTo>
                  <a:lnTo>
                    <a:pt x="85966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354393" y="12423464"/>
            <a:ext cx="4034154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00"/>
              </a:lnSpc>
              <a:spcBef>
                <a:spcPts val="100"/>
              </a:spcBef>
            </a:pPr>
            <a:r>
              <a:rPr sz="3600" b="1" i="1" spc="-740" dirty="0">
                <a:solidFill>
                  <a:srgbClr val="1D1D1B"/>
                </a:solidFill>
                <a:latin typeface="Trebuchet MS"/>
                <a:cs typeface="Trebuchet MS"/>
              </a:rPr>
              <a:t>Φ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λαμ</a:t>
            </a:r>
            <a:r>
              <a:rPr sz="3600" b="1" i="1" spc="-120" dirty="0">
                <a:solidFill>
                  <a:srgbClr val="1D1D1B"/>
                </a:solidFill>
                <a:latin typeface="Trebuchet MS"/>
                <a:cs typeface="Trebuchet MS"/>
              </a:rPr>
              <a:t>ί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νγκο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25" dirty="0">
                <a:solidFill>
                  <a:srgbClr val="1D1D1B"/>
                </a:solidFill>
                <a:latin typeface="Trebuchet MS"/>
                <a:cs typeface="Trebuchet MS"/>
              </a:rPr>
              <a:t>καρδιά  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στέκ</a:t>
            </a:r>
            <a:r>
              <a:rPr sz="3600" b="1" i="1" spc="-280" dirty="0">
                <a:solidFill>
                  <a:srgbClr val="1D1D1B"/>
                </a:solidFill>
                <a:latin typeface="Trebuchet MS"/>
                <a:cs typeface="Trebuchet MS"/>
              </a:rPr>
              <a:t>ο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νται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90" dirty="0">
                <a:solidFill>
                  <a:srgbClr val="1D1D1B"/>
                </a:solidFill>
                <a:latin typeface="Trebuchet MS"/>
                <a:cs typeface="Trebuchet MS"/>
              </a:rPr>
              <a:t>σ</a:t>
            </a:r>
            <a:r>
              <a:rPr sz="3600" b="1" i="1" spc="-370" dirty="0">
                <a:solidFill>
                  <a:srgbClr val="1D1D1B"/>
                </a:solidFill>
                <a:latin typeface="Trebuchet MS"/>
                <a:cs typeface="Trebuchet MS"/>
              </a:rPr>
              <a:t>’</a:t>
            </a:r>
            <a:r>
              <a:rPr sz="3600" b="1" i="1" spc="-270" dirty="0">
                <a:solidFill>
                  <a:srgbClr val="1D1D1B"/>
                </a:solidFill>
                <a:latin typeface="Trebuchet MS"/>
                <a:cs typeface="Trebuchet MS"/>
              </a:rPr>
              <a:t>έ</a:t>
            </a:r>
            <a:r>
              <a:rPr sz="3600" b="1" i="1" spc="-345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29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70" dirty="0">
                <a:solidFill>
                  <a:srgbClr val="1D1D1B"/>
                </a:solidFill>
                <a:latin typeface="Trebuchet MS"/>
                <a:cs typeface="Trebuchet MS"/>
              </a:rPr>
              <a:t>πόδι  </a:t>
            </a:r>
            <a:r>
              <a:rPr sz="3600" b="1" i="1" spc="-170" dirty="0">
                <a:solidFill>
                  <a:srgbClr val="1D1D1B"/>
                </a:solidFill>
                <a:latin typeface="Trebuchet MS"/>
                <a:cs typeface="Trebuchet MS"/>
              </a:rPr>
              <a:t>το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195" dirty="0">
                <a:solidFill>
                  <a:srgbClr val="1D1D1B"/>
                </a:solidFill>
                <a:latin typeface="Trebuchet MS"/>
                <a:cs typeface="Trebuchet MS"/>
              </a:rPr>
              <a:t>β</a:t>
            </a:r>
            <a:r>
              <a:rPr sz="3600" b="1" i="1" spc="-9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65" dirty="0">
                <a:solidFill>
                  <a:srgbClr val="1D1D1B"/>
                </a:solidFill>
                <a:latin typeface="Trebuchet MS"/>
                <a:cs typeface="Trebuchet MS"/>
              </a:rPr>
              <a:t>λς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20" dirty="0">
                <a:solidFill>
                  <a:srgbClr val="1D1D1B"/>
                </a:solidFill>
                <a:latin typeface="Trebuchet MS"/>
                <a:cs typeface="Trebuchet MS"/>
              </a:rPr>
              <a:t>ξεκ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ι</a:t>
            </a:r>
            <a:r>
              <a:rPr sz="3600" b="1" i="1" spc="-305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0" y="1073871"/>
            <a:ext cx="6930390" cy="1593215"/>
          </a:xfrm>
          <a:custGeom>
            <a:avLst/>
            <a:gdLst/>
            <a:ahLst/>
            <a:cxnLst/>
            <a:rect l="l" t="t" r="r" b="b"/>
            <a:pathLst>
              <a:path w="6930390" h="1593214">
                <a:moveTo>
                  <a:pt x="6361202" y="0"/>
                </a:moveTo>
                <a:lnTo>
                  <a:pt x="0" y="0"/>
                </a:lnTo>
                <a:lnTo>
                  <a:pt x="0" y="1592643"/>
                </a:lnTo>
                <a:lnTo>
                  <a:pt x="6361202" y="1592643"/>
                </a:lnTo>
                <a:lnTo>
                  <a:pt x="6410280" y="1590555"/>
                </a:lnTo>
                <a:lnTo>
                  <a:pt x="6458198" y="1584405"/>
                </a:lnTo>
                <a:lnTo>
                  <a:pt x="6504786" y="1574365"/>
                </a:lnTo>
                <a:lnTo>
                  <a:pt x="6549874" y="1560603"/>
                </a:lnTo>
                <a:lnTo>
                  <a:pt x="6593290" y="1543293"/>
                </a:lnTo>
                <a:lnTo>
                  <a:pt x="6634864" y="1522603"/>
                </a:lnTo>
                <a:lnTo>
                  <a:pt x="6674425" y="1498705"/>
                </a:lnTo>
                <a:lnTo>
                  <a:pt x="6711802" y="1471769"/>
                </a:lnTo>
                <a:lnTo>
                  <a:pt x="6746825" y="1441967"/>
                </a:lnTo>
                <a:lnTo>
                  <a:pt x="6779323" y="1409469"/>
                </a:lnTo>
                <a:lnTo>
                  <a:pt x="6809124" y="1374445"/>
                </a:lnTo>
                <a:lnTo>
                  <a:pt x="6836060" y="1337067"/>
                </a:lnTo>
                <a:lnTo>
                  <a:pt x="6859957" y="1297506"/>
                </a:lnTo>
                <a:lnTo>
                  <a:pt x="6880647" y="1255931"/>
                </a:lnTo>
                <a:lnTo>
                  <a:pt x="6897958" y="1212513"/>
                </a:lnTo>
                <a:lnTo>
                  <a:pt x="6911719" y="1167425"/>
                </a:lnTo>
                <a:lnTo>
                  <a:pt x="6921760" y="1120835"/>
                </a:lnTo>
                <a:lnTo>
                  <a:pt x="6927909" y="1072915"/>
                </a:lnTo>
                <a:lnTo>
                  <a:pt x="6929997" y="1023835"/>
                </a:lnTo>
                <a:lnTo>
                  <a:pt x="6929997" y="568794"/>
                </a:lnTo>
                <a:lnTo>
                  <a:pt x="6927909" y="519717"/>
                </a:lnTo>
                <a:lnTo>
                  <a:pt x="6921760" y="471799"/>
                </a:lnTo>
                <a:lnTo>
                  <a:pt x="6911719" y="425210"/>
                </a:lnTo>
                <a:lnTo>
                  <a:pt x="6897958" y="380123"/>
                </a:lnTo>
                <a:lnTo>
                  <a:pt x="6880647" y="336707"/>
                </a:lnTo>
                <a:lnTo>
                  <a:pt x="6859957" y="295133"/>
                </a:lnTo>
                <a:lnTo>
                  <a:pt x="6836060" y="255572"/>
                </a:lnTo>
                <a:lnTo>
                  <a:pt x="6809124" y="218195"/>
                </a:lnTo>
                <a:lnTo>
                  <a:pt x="6779323" y="183172"/>
                </a:lnTo>
                <a:lnTo>
                  <a:pt x="6746825" y="150674"/>
                </a:lnTo>
                <a:lnTo>
                  <a:pt x="6711802" y="120872"/>
                </a:lnTo>
                <a:lnTo>
                  <a:pt x="6674425" y="93937"/>
                </a:lnTo>
                <a:lnTo>
                  <a:pt x="6634864" y="70039"/>
                </a:lnTo>
                <a:lnTo>
                  <a:pt x="6593290" y="49350"/>
                </a:lnTo>
                <a:lnTo>
                  <a:pt x="6549874" y="32039"/>
                </a:lnTo>
                <a:lnTo>
                  <a:pt x="6504786" y="18278"/>
                </a:lnTo>
                <a:lnTo>
                  <a:pt x="6458198" y="8237"/>
                </a:lnTo>
                <a:lnTo>
                  <a:pt x="6410280" y="2087"/>
                </a:lnTo>
                <a:lnTo>
                  <a:pt x="63612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067300" y="1230275"/>
            <a:ext cx="535368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40" dirty="0"/>
              <a:t>Φοινικόπτερο</a:t>
            </a:r>
          </a:p>
          <a:p>
            <a:pPr marL="12700">
              <a:lnSpc>
                <a:spcPts val="4645"/>
              </a:lnSpc>
            </a:pPr>
            <a:r>
              <a:rPr sz="3950" b="0" i="1" spc="95" dirty="0">
                <a:latin typeface="Arial"/>
                <a:cs typeface="Arial"/>
              </a:rPr>
              <a:t>Phoenicopterus</a:t>
            </a:r>
            <a:r>
              <a:rPr sz="3950" b="0" i="1" spc="-90" dirty="0">
                <a:latin typeface="Arial"/>
                <a:cs typeface="Arial"/>
              </a:rPr>
              <a:t> </a:t>
            </a:r>
            <a:r>
              <a:rPr sz="3950" b="0" i="1" spc="30" dirty="0">
                <a:latin typeface="Arial"/>
                <a:cs typeface="Arial"/>
              </a:rPr>
              <a:t>roseus</a:t>
            </a:r>
            <a:endParaRPr sz="3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374099" y="14012090"/>
            <a:ext cx="5525770" cy="29914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309"/>
              </a:spcBef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35560" marR="50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65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-5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τας</a:t>
            </a:r>
            <a:endParaRPr sz="1900">
              <a:latin typeface="Arial Black"/>
              <a:cs typeface="Arial Black"/>
            </a:endParaRPr>
          </a:p>
          <a:p>
            <a:pPr marL="35560">
              <a:lnSpc>
                <a:spcPct val="100000"/>
              </a:lnSpc>
            </a:pP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199205" y="15150698"/>
            <a:ext cx="2611755" cy="62547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9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26349" y="15150698"/>
            <a:ext cx="1075690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80" dirty="0">
                <a:solidFill>
                  <a:srgbClr val="1D1D1B"/>
                </a:solidFill>
                <a:latin typeface="Arial"/>
                <a:cs typeface="Arial"/>
              </a:rPr>
              <a:t>ΛΙΜΝΑΙΟ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C7D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79185" y="12423464"/>
            <a:ext cx="418465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3230">
              <a:lnSpc>
                <a:spcPct val="113900"/>
              </a:lnSpc>
              <a:spcBef>
                <a:spcPts val="100"/>
              </a:spcBef>
            </a:pPr>
            <a:r>
              <a:rPr sz="3600" b="1" i="1" spc="70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τ</a:t>
            </a:r>
            <a:r>
              <a:rPr sz="3600" b="1" i="1" spc="-265" dirty="0">
                <a:solidFill>
                  <a:srgbClr val="1D1D1B"/>
                </a:solidFill>
                <a:latin typeface="Trebuchet MS"/>
                <a:cs typeface="Trebuchet MS"/>
              </a:rPr>
              <a:t>ε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τέκτιβ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65" dirty="0">
                <a:solidFill>
                  <a:srgbClr val="1D1D1B"/>
                </a:solidFill>
                <a:latin typeface="Trebuchet MS"/>
                <a:cs typeface="Trebuchet MS"/>
              </a:rPr>
              <a:t>ψ</a:t>
            </a:r>
            <a:r>
              <a:rPr sz="3600" b="1" i="1" spc="-350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r>
              <a:rPr sz="3600" b="1" i="1" spc="-285" dirty="0">
                <a:solidFill>
                  <a:srgbClr val="1D1D1B"/>
                </a:solidFill>
                <a:latin typeface="Trebuchet MS"/>
                <a:cs typeface="Trebuchet MS"/>
              </a:rPr>
              <a:t>χνει </a:t>
            </a:r>
            <a:r>
              <a:rPr sz="3600" b="1" i="1" spc="-180" dirty="0">
                <a:solidFill>
                  <a:srgbClr val="1D1D1B"/>
                </a:solidFill>
                <a:latin typeface="Trebuchet MS"/>
                <a:cs typeface="Trebuchet MS"/>
              </a:rPr>
              <a:t>στη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ίμνη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με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34" dirty="0">
                <a:solidFill>
                  <a:srgbClr val="1D1D1B"/>
                </a:solidFill>
                <a:latin typeface="Trebuchet MS"/>
                <a:cs typeface="Trebuchet MS"/>
              </a:rPr>
              <a:t>χο</a:t>
            </a:r>
            <a:r>
              <a:rPr sz="3600" b="1" i="1" cap="small" spc="4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00" dirty="0">
                <a:solidFill>
                  <a:srgbClr val="1D1D1B"/>
                </a:solidFill>
                <a:latin typeface="Trebuchet MS"/>
                <a:cs typeface="Trebuchet MS"/>
              </a:rPr>
              <a:t>ιάρι</a:t>
            </a:r>
            <a:endParaRPr sz="3600">
              <a:latin typeface="Trebuchet MS"/>
              <a:cs typeface="Trebuchet MS"/>
            </a:endParaRPr>
          </a:p>
          <a:p>
            <a:pPr marL="389255">
              <a:lnSpc>
                <a:spcPct val="100000"/>
              </a:lnSpc>
              <a:spcBef>
                <a:spcPts val="600"/>
              </a:spcBef>
            </a:pP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φρύνοι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ποδρούν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21162" y="16060320"/>
            <a:ext cx="859790" cy="860425"/>
            <a:chOff x="4221162" y="16060320"/>
            <a:chExt cx="859790" cy="860425"/>
          </a:xfrm>
        </p:grpSpPr>
        <p:sp>
          <p:nvSpPr>
            <p:cNvPr id="12" name="object 12"/>
            <p:cNvSpPr/>
            <p:nvPr/>
          </p:nvSpPr>
          <p:spPr>
            <a:xfrm>
              <a:off x="4221162" y="16060609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90">
                  <a:moveTo>
                    <a:pt x="34391" y="274789"/>
                  </a:moveTo>
                  <a:lnTo>
                    <a:pt x="0" y="274789"/>
                  </a:lnTo>
                  <a:lnTo>
                    <a:pt x="0" y="309181"/>
                  </a:lnTo>
                  <a:lnTo>
                    <a:pt x="34391" y="309181"/>
                  </a:lnTo>
                  <a:lnTo>
                    <a:pt x="34391" y="274789"/>
                  </a:lnTo>
                  <a:close/>
                </a:path>
                <a:path w="859789" h="859790">
                  <a:moveTo>
                    <a:pt x="103149" y="274802"/>
                  </a:moveTo>
                  <a:lnTo>
                    <a:pt x="68770" y="274802"/>
                  </a:lnTo>
                  <a:lnTo>
                    <a:pt x="68770" y="309181"/>
                  </a:lnTo>
                  <a:lnTo>
                    <a:pt x="103149" y="309181"/>
                  </a:lnTo>
                  <a:lnTo>
                    <a:pt x="103149" y="274802"/>
                  </a:lnTo>
                  <a:close/>
                </a:path>
                <a:path w="859789" h="859790">
                  <a:moveTo>
                    <a:pt x="240690" y="549884"/>
                  </a:moveTo>
                  <a:lnTo>
                    <a:pt x="206311" y="549884"/>
                  </a:lnTo>
                  <a:lnTo>
                    <a:pt x="206311" y="515505"/>
                  </a:lnTo>
                  <a:lnTo>
                    <a:pt x="137541" y="515505"/>
                  </a:lnTo>
                  <a:lnTo>
                    <a:pt x="137541" y="549884"/>
                  </a:lnTo>
                  <a:lnTo>
                    <a:pt x="103149" y="549884"/>
                  </a:lnTo>
                  <a:lnTo>
                    <a:pt x="103149" y="515505"/>
                  </a:lnTo>
                  <a:lnTo>
                    <a:pt x="34378" y="515505"/>
                  </a:lnTo>
                  <a:lnTo>
                    <a:pt x="34378" y="549871"/>
                  </a:lnTo>
                  <a:lnTo>
                    <a:pt x="0" y="549871"/>
                  </a:lnTo>
                  <a:lnTo>
                    <a:pt x="0" y="584263"/>
                  </a:lnTo>
                  <a:lnTo>
                    <a:pt x="34391" y="584263"/>
                  </a:lnTo>
                  <a:lnTo>
                    <a:pt x="34391" y="549884"/>
                  </a:lnTo>
                  <a:lnTo>
                    <a:pt x="68770" y="549884"/>
                  </a:lnTo>
                  <a:lnTo>
                    <a:pt x="68770" y="584276"/>
                  </a:lnTo>
                  <a:lnTo>
                    <a:pt x="240690" y="584276"/>
                  </a:lnTo>
                  <a:lnTo>
                    <a:pt x="240690" y="549884"/>
                  </a:lnTo>
                  <a:close/>
                </a:path>
                <a:path w="859789" h="859790">
                  <a:moveTo>
                    <a:pt x="240690" y="343573"/>
                  </a:moveTo>
                  <a:lnTo>
                    <a:pt x="171919" y="343573"/>
                  </a:lnTo>
                  <a:lnTo>
                    <a:pt x="171919" y="309664"/>
                  </a:lnTo>
                  <a:lnTo>
                    <a:pt x="171919" y="275374"/>
                  </a:lnTo>
                  <a:lnTo>
                    <a:pt x="137541" y="275374"/>
                  </a:lnTo>
                  <a:lnTo>
                    <a:pt x="137541" y="309664"/>
                  </a:lnTo>
                  <a:lnTo>
                    <a:pt x="34378" y="309664"/>
                  </a:lnTo>
                  <a:lnTo>
                    <a:pt x="34378" y="343573"/>
                  </a:lnTo>
                  <a:lnTo>
                    <a:pt x="0" y="343573"/>
                  </a:lnTo>
                  <a:lnTo>
                    <a:pt x="0" y="377952"/>
                  </a:lnTo>
                  <a:lnTo>
                    <a:pt x="240690" y="377952"/>
                  </a:lnTo>
                  <a:lnTo>
                    <a:pt x="240690" y="343573"/>
                  </a:lnTo>
                  <a:close/>
                </a:path>
                <a:path w="859789" h="859790">
                  <a:moveTo>
                    <a:pt x="240703" y="274802"/>
                  </a:moveTo>
                  <a:lnTo>
                    <a:pt x="206298" y="274802"/>
                  </a:lnTo>
                  <a:lnTo>
                    <a:pt x="206298" y="309194"/>
                  </a:lnTo>
                  <a:lnTo>
                    <a:pt x="240703" y="309194"/>
                  </a:lnTo>
                  <a:lnTo>
                    <a:pt x="240703" y="274802"/>
                  </a:lnTo>
                  <a:close/>
                </a:path>
                <a:path w="859789" h="859790">
                  <a:moveTo>
                    <a:pt x="275082" y="481114"/>
                  </a:moveTo>
                  <a:lnTo>
                    <a:pt x="206311" y="481114"/>
                  </a:lnTo>
                  <a:lnTo>
                    <a:pt x="206311" y="446735"/>
                  </a:lnTo>
                  <a:lnTo>
                    <a:pt x="240703" y="446735"/>
                  </a:lnTo>
                  <a:lnTo>
                    <a:pt x="240703" y="412343"/>
                  </a:lnTo>
                  <a:lnTo>
                    <a:pt x="206298" y="412343"/>
                  </a:lnTo>
                  <a:lnTo>
                    <a:pt x="206298" y="446722"/>
                  </a:lnTo>
                  <a:lnTo>
                    <a:pt x="137541" y="446722"/>
                  </a:lnTo>
                  <a:lnTo>
                    <a:pt x="137541" y="412534"/>
                  </a:lnTo>
                  <a:lnTo>
                    <a:pt x="137541" y="378244"/>
                  </a:lnTo>
                  <a:lnTo>
                    <a:pt x="103149" y="378244"/>
                  </a:lnTo>
                  <a:lnTo>
                    <a:pt x="103149" y="412534"/>
                  </a:lnTo>
                  <a:lnTo>
                    <a:pt x="68770" y="412534"/>
                  </a:lnTo>
                  <a:lnTo>
                    <a:pt x="68770" y="446722"/>
                  </a:lnTo>
                  <a:lnTo>
                    <a:pt x="34391" y="446722"/>
                  </a:lnTo>
                  <a:lnTo>
                    <a:pt x="34391" y="412330"/>
                  </a:lnTo>
                  <a:lnTo>
                    <a:pt x="0" y="412330"/>
                  </a:lnTo>
                  <a:lnTo>
                    <a:pt x="0" y="446722"/>
                  </a:lnTo>
                  <a:lnTo>
                    <a:pt x="34378" y="446722"/>
                  </a:lnTo>
                  <a:lnTo>
                    <a:pt x="34378" y="481101"/>
                  </a:lnTo>
                  <a:lnTo>
                    <a:pt x="0" y="481101"/>
                  </a:lnTo>
                  <a:lnTo>
                    <a:pt x="0" y="515493"/>
                  </a:lnTo>
                  <a:lnTo>
                    <a:pt x="34391" y="515493"/>
                  </a:lnTo>
                  <a:lnTo>
                    <a:pt x="34391" y="481114"/>
                  </a:lnTo>
                  <a:lnTo>
                    <a:pt x="103149" y="481114"/>
                  </a:lnTo>
                  <a:lnTo>
                    <a:pt x="103149" y="515404"/>
                  </a:lnTo>
                  <a:lnTo>
                    <a:pt x="240690" y="515404"/>
                  </a:lnTo>
                  <a:lnTo>
                    <a:pt x="240690" y="549694"/>
                  </a:lnTo>
                  <a:lnTo>
                    <a:pt x="275082" y="549694"/>
                  </a:lnTo>
                  <a:lnTo>
                    <a:pt x="275082" y="515404"/>
                  </a:lnTo>
                  <a:lnTo>
                    <a:pt x="275082" y="481114"/>
                  </a:lnTo>
                  <a:close/>
                </a:path>
                <a:path w="859789" h="859790">
                  <a:moveTo>
                    <a:pt x="343852" y="446735"/>
                  </a:moveTo>
                  <a:lnTo>
                    <a:pt x="309460" y="446735"/>
                  </a:lnTo>
                  <a:lnTo>
                    <a:pt x="309460" y="515505"/>
                  </a:lnTo>
                  <a:lnTo>
                    <a:pt x="343852" y="515505"/>
                  </a:lnTo>
                  <a:lnTo>
                    <a:pt x="343852" y="446735"/>
                  </a:lnTo>
                  <a:close/>
                </a:path>
                <a:path w="859789" h="859790">
                  <a:moveTo>
                    <a:pt x="343865" y="343573"/>
                  </a:moveTo>
                  <a:lnTo>
                    <a:pt x="275082" y="343573"/>
                  </a:lnTo>
                  <a:lnTo>
                    <a:pt x="275082" y="412356"/>
                  </a:lnTo>
                  <a:lnTo>
                    <a:pt x="309473" y="412356"/>
                  </a:lnTo>
                  <a:lnTo>
                    <a:pt x="309473" y="377964"/>
                  </a:lnTo>
                  <a:lnTo>
                    <a:pt x="343865" y="377964"/>
                  </a:lnTo>
                  <a:lnTo>
                    <a:pt x="343865" y="343573"/>
                  </a:lnTo>
                  <a:close/>
                </a:path>
                <a:path w="859789" h="859790">
                  <a:moveTo>
                    <a:pt x="378244" y="824966"/>
                  </a:moveTo>
                  <a:lnTo>
                    <a:pt x="275082" y="824966"/>
                  </a:lnTo>
                  <a:lnTo>
                    <a:pt x="275082" y="859358"/>
                  </a:lnTo>
                  <a:lnTo>
                    <a:pt x="378244" y="859358"/>
                  </a:lnTo>
                  <a:lnTo>
                    <a:pt x="378244" y="824966"/>
                  </a:lnTo>
                  <a:close/>
                </a:path>
                <a:path w="859789" h="859790">
                  <a:moveTo>
                    <a:pt x="378244" y="206019"/>
                  </a:moveTo>
                  <a:lnTo>
                    <a:pt x="343865" y="206019"/>
                  </a:lnTo>
                  <a:lnTo>
                    <a:pt x="343865" y="171627"/>
                  </a:lnTo>
                  <a:lnTo>
                    <a:pt x="309486" y="171627"/>
                  </a:lnTo>
                  <a:lnTo>
                    <a:pt x="309486" y="137248"/>
                  </a:lnTo>
                  <a:lnTo>
                    <a:pt x="275094" y="137248"/>
                  </a:lnTo>
                  <a:lnTo>
                    <a:pt x="275094" y="171640"/>
                  </a:lnTo>
                  <a:lnTo>
                    <a:pt x="309473" y="171640"/>
                  </a:lnTo>
                  <a:lnTo>
                    <a:pt x="309473" y="206019"/>
                  </a:lnTo>
                  <a:lnTo>
                    <a:pt x="275094" y="206019"/>
                  </a:lnTo>
                  <a:lnTo>
                    <a:pt x="275094" y="240411"/>
                  </a:lnTo>
                  <a:lnTo>
                    <a:pt x="309486" y="240411"/>
                  </a:lnTo>
                  <a:lnTo>
                    <a:pt x="309486" y="206019"/>
                  </a:lnTo>
                  <a:lnTo>
                    <a:pt x="343852" y="206019"/>
                  </a:lnTo>
                  <a:lnTo>
                    <a:pt x="343852" y="240411"/>
                  </a:lnTo>
                  <a:lnTo>
                    <a:pt x="378244" y="240411"/>
                  </a:lnTo>
                  <a:lnTo>
                    <a:pt x="378244" y="206019"/>
                  </a:lnTo>
                  <a:close/>
                </a:path>
                <a:path w="859789" h="859790">
                  <a:moveTo>
                    <a:pt x="412623" y="687425"/>
                  </a:moveTo>
                  <a:lnTo>
                    <a:pt x="343852" y="687425"/>
                  </a:lnTo>
                  <a:lnTo>
                    <a:pt x="343852" y="653034"/>
                  </a:lnTo>
                  <a:lnTo>
                    <a:pt x="309460" y="653034"/>
                  </a:lnTo>
                  <a:lnTo>
                    <a:pt x="309460" y="687425"/>
                  </a:lnTo>
                  <a:lnTo>
                    <a:pt x="275082" y="687425"/>
                  </a:lnTo>
                  <a:lnTo>
                    <a:pt x="275082" y="721715"/>
                  </a:lnTo>
                  <a:lnTo>
                    <a:pt x="343852" y="721715"/>
                  </a:lnTo>
                  <a:lnTo>
                    <a:pt x="343852" y="756005"/>
                  </a:lnTo>
                  <a:lnTo>
                    <a:pt x="343852" y="790295"/>
                  </a:lnTo>
                  <a:lnTo>
                    <a:pt x="343852" y="824585"/>
                  </a:lnTo>
                  <a:lnTo>
                    <a:pt x="412623" y="824585"/>
                  </a:lnTo>
                  <a:lnTo>
                    <a:pt x="412623" y="790295"/>
                  </a:lnTo>
                  <a:lnTo>
                    <a:pt x="378244" y="790295"/>
                  </a:lnTo>
                  <a:lnTo>
                    <a:pt x="378244" y="756005"/>
                  </a:lnTo>
                  <a:lnTo>
                    <a:pt x="412623" y="756005"/>
                  </a:lnTo>
                  <a:lnTo>
                    <a:pt x="412623" y="721715"/>
                  </a:lnTo>
                  <a:lnTo>
                    <a:pt x="412623" y="687425"/>
                  </a:lnTo>
                  <a:close/>
                </a:path>
                <a:path w="859789" h="859790">
                  <a:moveTo>
                    <a:pt x="412635" y="412343"/>
                  </a:moveTo>
                  <a:lnTo>
                    <a:pt x="343852" y="412343"/>
                  </a:lnTo>
                  <a:lnTo>
                    <a:pt x="343852" y="446722"/>
                  </a:lnTo>
                  <a:lnTo>
                    <a:pt x="378244" y="446722"/>
                  </a:lnTo>
                  <a:lnTo>
                    <a:pt x="378244" y="481114"/>
                  </a:lnTo>
                  <a:lnTo>
                    <a:pt x="412635" y="481114"/>
                  </a:lnTo>
                  <a:lnTo>
                    <a:pt x="412635" y="412343"/>
                  </a:lnTo>
                  <a:close/>
                </a:path>
                <a:path w="859789" h="859790">
                  <a:moveTo>
                    <a:pt x="447014" y="824966"/>
                  </a:moveTo>
                  <a:lnTo>
                    <a:pt x="412623" y="824966"/>
                  </a:lnTo>
                  <a:lnTo>
                    <a:pt x="412623" y="859358"/>
                  </a:lnTo>
                  <a:lnTo>
                    <a:pt x="447014" y="859358"/>
                  </a:lnTo>
                  <a:lnTo>
                    <a:pt x="447014" y="824966"/>
                  </a:lnTo>
                  <a:close/>
                </a:path>
                <a:path w="859789" h="859790">
                  <a:moveTo>
                    <a:pt x="447027" y="206019"/>
                  </a:moveTo>
                  <a:lnTo>
                    <a:pt x="412635" y="206019"/>
                  </a:lnTo>
                  <a:lnTo>
                    <a:pt x="412635" y="240411"/>
                  </a:lnTo>
                  <a:lnTo>
                    <a:pt x="447027" y="240411"/>
                  </a:lnTo>
                  <a:lnTo>
                    <a:pt x="447027" y="206019"/>
                  </a:lnTo>
                  <a:close/>
                </a:path>
                <a:path w="859789" h="859790">
                  <a:moveTo>
                    <a:pt x="550176" y="240411"/>
                  </a:moveTo>
                  <a:lnTo>
                    <a:pt x="515785" y="240411"/>
                  </a:lnTo>
                  <a:lnTo>
                    <a:pt x="515785" y="274802"/>
                  </a:lnTo>
                  <a:lnTo>
                    <a:pt x="550176" y="274802"/>
                  </a:lnTo>
                  <a:lnTo>
                    <a:pt x="550176" y="240411"/>
                  </a:lnTo>
                  <a:close/>
                </a:path>
                <a:path w="859789" h="859790">
                  <a:moveTo>
                    <a:pt x="584555" y="790295"/>
                  </a:moveTo>
                  <a:lnTo>
                    <a:pt x="550176" y="790295"/>
                  </a:lnTo>
                  <a:lnTo>
                    <a:pt x="550176" y="756005"/>
                  </a:lnTo>
                  <a:lnTo>
                    <a:pt x="515785" y="756005"/>
                  </a:lnTo>
                  <a:lnTo>
                    <a:pt x="515785" y="790295"/>
                  </a:lnTo>
                  <a:lnTo>
                    <a:pt x="515785" y="824585"/>
                  </a:lnTo>
                  <a:lnTo>
                    <a:pt x="584555" y="824585"/>
                  </a:lnTo>
                  <a:lnTo>
                    <a:pt x="584555" y="790295"/>
                  </a:lnTo>
                  <a:close/>
                </a:path>
                <a:path w="859789" h="859790">
                  <a:moveTo>
                    <a:pt x="584555" y="171742"/>
                  </a:moveTo>
                  <a:lnTo>
                    <a:pt x="550176" y="171742"/>
                  </a:lnTo>
                  <a:lnTo>
                    <a:pt x="550176" y="137452"/>
                  </a:lnTo>
                  <a:lnTo>
                    <a:pt x="412623" y="137452"/>
                  </a:lnTo>
                  <a:lnTo>
                    <a:pt x="412623" y="171742"/>
                  </a:lnTo>
                  <a:lnTo>
                    <a:pt x="481393" y="171742"/>
                  </a:lnTo>
                  <a:lnTo>
                    <a:pt x="481393" y="206032"/>
                  </a:lnTo>
                  <a:lnTo>
                    <a:pt x="481393" y="240322"/>
                  </a:lnTo>
                  <a:lnTo>
                    <a:pt x="515785" y="240322"/>
                  </a:lnTo>
                  <a:lnTo>
                    <a:pt x="515785" y="206032"/>
                  </a:lnTo>
                  <a:lnTo>
                    <a:pt x="550176" y="206032"/>
                  </a:lnTo>
                  <a:lnTo>
                    <a:pt x="550176" y="240322"/>
                  </a:lnTo>
                  <a:lnTo>
                    <a:pt x="584555" y="240322"/>
                  </a:lnTo>
                  <a:lnTo>
                    <a:pt x="584555" y="206032"/>
                  </a:lnTo>
                  <a:lnTo>
                    <a:pt x="584555" y="171742"/>
                  </a:lnTo>
                  <a:close/>
                </a:path>
                <a:path w="859789" h="859790">
                  <a:moveTo>
                    <a:pt x="584555" y="34290"/>
                  </a:moveTo>
                  <a:lnTo>
                    <a:pt x="550176" y="34290"/>
                  </a:lnTo>
                  <a:lnTo>
                    <a:pt x="550176" y="0"/>
                  </a:lnTo>
                  <a:lnTo>
                    <a:pt x="343852" y="0"/>
                  </a:lnTo>
                  <a:lnTo>
                    <a:pt x="343852" y="34290"/>
                  </a:lnTo>
                  <a:lnTo>
                    <a:pt x="275082" y="34290"/>
                  </a:lnTo>
                  <a:lnTo>
                    <a:pt x="275082" y="68580"/>
                  </a:lnTo>
                  <a:lnTo>
                    <a:pt x="309473" y="68580"/>
                  </a:lnTo>
                  <a:lnTo>
                    <a:pt x="309473" y="102870"/>
                  </a:lnTo>
                  <a:lnTo>
                    <a:pt x="343852" y="102870"/>
                  </a:lnTo>
                  <a:lnTo>
                    <a:pt x="343852" y="137160"/>
                  </a:lnTo>
                  <a:lnTo>
                    <a:pt x="343852" y="171450"/>
                  </a:lnTo>
                  <a:lnTo>
                    <a:pt x="378244" y="171450"/>
                  </a:lnTo>
                  <a:lnTo>
                    <a:pt x="378244" y="137160"/>
                  </a:lnTo>
                  <a:lnTo>
                    <a:pt x="412635" y="137160"/>
                  </a:lnTo>
                  <a:lnTo>
                    <a:pt x="412635" y="102870"/>
                  </a:lnTo>
                  <a:lnTo>
                    <a:pt x="378244" y="102870"/>
                  </a:lnTo>
                  <a:lnTo>
                    <a:pt x="378244" y="68580"/>
                  </a:lnTo>
                  <a:lnTo>
                    <a:pt x="378244" y="34290"/>
                  </a:lnTo>
                  <a:lnTo>
                    <a:pt x="447014" y="34290"/>
                  </a:lnTo>
                  <a:lnTo>
                    <a:pt x="447014" y="68580"/>
                  </a:lnTo>
                  <a:lnTo>
                    <a:pt x="481406" y="68580"/>
                  </a:lnTo>
                  <a:lnTo>
                    <a:pt x="481406" y="102870"/>
                  </a:lnTo>
                  <a:lnTo>
                    <a:pt x="584555" y="102870"/>
                  </a:lnTo>
                  <a:lnTo>
                    <a:pt x="584555" y="68580"/>
                  </a:lnTo>
                  <a:lnTo>
                    <a:pt x="584555" y="34290"/>
                  </a:lnTo>
                  <a:close/>
                </a:path>
                <a:path w="859789" h="859790">
                  <a:moveTo>
                    <a:pt x="653338" y="618642"/>
                  </a:moveTo>
                  <a:lnTo>
                    <a:pt x="618947" y="618642"/>
                  </a:lnTo>
                  <a:lnTo>
                    <a:pt x="618947" y="653034"/>
                  </a:lnTo>
                  <a:lnTo>
                    <a:pt x="653338" y="653034"/>
                  </a:lnTo>
                  <a:lnTo>
                    <a:pt x="653338" y="618642"/>
                  </a:lnTo>
                  <a:close/>
                </a:path>
                <a:path w="859789" h="859790">
                  <a:moveTo>
                    <a:pt x="687717" y="824966"/>
                  </a:moveTo>
                  <a:lnTo>
                    <a:pt x="653326" y="824966"/>
                  </a:lnTo>
                  <a:lnTo>
                    <a:pt x="653326" y="790587"/>
                  </a:lnTo>
                  <a:lnTo>
                    <a:pt x="618947" y="790587"/>
                  </a:lnTo>
                  <a:lnTo>
                    <a:pt x="618947" y="824966"/>
                  </a:lnTo>
                  <a:lnTo>
                    <a:pt x="550176" y="824966"/>
                  </a:lnTo>
                  <a:lnTo>
                    <a:pt x="550176" y="859358"/>
                  </a:lnTo>
                  <a:lnTo>
                    <a:pt x="687717" y="859358"/>
                  </a:lnTo>
                  <a:lnTo>
                    <a:pt x="687717" y="824966"/>
                  </a:lnTo>
                  <a:close/>
                </a:path>
                <a:path w="859789" h="859790">
                  <a:moveTo>
                    <a:pt x="687717" y="377964"/>
                  </a:moveTo>
                  <a:lnTo>
                    <a:pt x="653338" y="377964"/>
                  </a:lnTo>
                  <a:lnTo>
                    <a:pt x="653338" y="412153"/>
                  </a:lnTo>
                  <a:lnTo>
                    <a:pt x="618947" y="412153"/>
                  </a:lnTo>
                  <a:lnTo>
                    <a:pt x="618947" y="377863"/>
                  </a:lnTo>
                  <a:lnTo>
                    <a:pt x="653338" y="377863"/>
                  </a:lnTo>
                  <a:lnTo>
                    <a:pt x="653338" y="309283"/>
                  </a:lnTo>
                  <a:lnTo>
                    <a:pt x="584568" y="309283"/>
                  </a:lnTo>
                  <a:lnTo>
                    <a:pt x="584568" y="274993"/>
                  </a:lnTo>
                  <a:lnTo>
                    <a:pt x="550176" y="274993"/>
                  </a:lnTo>
                  <a:lnTo>
                    <a:pt x="550176" y="309283"/>
                  </a:lnTo>
                  <a:lnTo>
                    <a:pt x="550176" y="377863"/>
                  </a:lnTo>
                  <a:lnTo>
                    <a:pt x="584568" y="377863"/>
                  </a:lnTo>
                  <a:lnTo>
                    <a:pt x="584568" y="412153"/>
                  </a:lnTo>
                  <a:lnTo>
                    <a:pt x="584568" y="446443"/>
                  </a:lnTo>
                  <a:lnTo>
                    <a:pt x="550176" y="446443"/>
                  </a:lnTo>
                  <a:lnTo>
                    <a:pt x="550176" y="480733"/>
                  </a:lnTo>
                  <a:lnTo>
                    <a:pt x="653338" y="480733"/>
                  </a:lnTo>
                  <a:lnTo>
                    <a:pt x="653338" y="515023"/>
                  </a:lnTo>
                  <a:lnTo>
                    <a:pt x="687717" y="515023"/>
                  </a:lnTo>
                  <a:lnTo>
                    <a:pt x="687717" y="480733"/>
                  </a:lnTo>
                  <a:lnTo>
                    <a:pt x="687717" y="446443"/>
                  </a:lnTo>
                  <a:lnTo>
                    <a:pt x="687717" y="412343"/>
                  </a:lnTo>
                  <a:lnTo>
                    <a:pt x="687717" y="412153"/>
                  </a:lnTo>
                  <a:lnTo>
                    <a:pt x="687717" y="377964"/>
                  </a:lnTo>
                  <a:close/>
                </a:path>
                <a:path w="859789" h="859790">
                  <a:moveTo>
                    <a:pt x="722109" y="274802"/>
                  </a:moveTo>
                  <a:lnTo>
                    <a:pt x="687705" y="274802"/>
                  </a:lnTo>
                  <a:lnTo>
                    <a:pt x="687705" y="309194"/>
                  </a:lnTo>
                  <a:lnTo>
                    <a:pt x="722109" y="309194"/>
                  </a:lnTo>
                  <a:lnTo>
                    <a:pt x="722109" y="274802"/>
                  </a:lnTo>
                  <a:close/>
                </a:path>
                <a:path w="859789" h="859790">
                  <a:moveTo>
                    <a:pt x="825271" y="274789"/>
                  </a:moveTo>
                  <a:lnTo>
                    <a:pt x="790879" y="274789"/>
                  </a:lnTo>
                  <a:lnTo>
                    <a:pt x="790879" y="309181"/>
                  </a:lnTo>
                  <a:lnTo>
                    <a:pt x="825271" y="309181"/>
                  </a:lnTo>
                  <a:lnTo>
                    <a:pt x="825271" y="274789"/>
                  </a:lnTo>
                  <a:close/>
                </a:path>
                <a:path w="859789" h="859790">
                  <a:moveTo>
                    <a:pt x="859637" y="584276"/>
                  </a:moveTo>
                  <a:lnTo>
                    <a:pt x="790867" y="584276"/>
                  </a:lnTo>
                  <a:lnTo>
                    <a:pt x="790867" y="721817"/>
                  </a:lnTo>
                  <a:lnTo>
                    <a:pt x="653326" y="721817"/>
                  </a:lnTo>
                  <a:lnTo>
                    <a:pt x="653326" y="756196"/>
                  </a:lnTo>
                  <a:lnTo>
                    <a:pt x="687717" y="756196"/>
                  </a:lnTo>
                  <a:lnTo>
                    <a:pt x="687717" y="790295"/>
                  </a:lnTo>
                  <a:lnTo>
                    <a:pt x="687717" y="824585"/>
                  </a:lnTo>
                  <a:lnTo>
                    <a:pt x="756488" y="824585"/>
                  </a:lnTo>
                  <a:lnTo>
                    <a:pt x="756488" y="790295"/>
                  </a:lnTo>
                  <a:lnTo>
                    <a:pt x="722096" y="790295"/>
                  </a:lnTo>
                  <a:lnTo>
                    <a:pt x="722096" y="756196"/>
                  </a:lnTo>
                  <a:lnTo>
                    <a:pt x="790879" y="756196"/>
                  </a:lnTo>
                  <a:lnTo>
                    <a:pt x="790879" y="721817"/>
                  </a:lnTo>
                  <a:lnTo>
                    <a:pt x="859637" y="721817"/>
                  </a:lnTo>
                  <a:lnTo>
                    <a:pt x="859637" y="584276"/>
                  </a:lnTo>
                  <a:close/>
                </a:path>
                <a:path w="859789" h="859790">
                  <a:moveTo>
                    <a:pt x="859650" y="309283"/>
                  </a:moveTo>
                  <a:lnTo>
                    <a:pt x="825258" y="309283"/>
                  </a:lnTo>
                  <a:lnTo>
                    <a:pt x="825258" y="343573"/>
                  </a:lnTo>
                  <a:lnTo>
                    <a:pt x="756488" y="343573"/>
                  </a:lnTo>
                  <a:lnTo>
                    <a:pt x="756488" y="377863"/>
                  </a:lnTo>
                  <a:lnTo>
                    <a:pt x="790867" y="377863"/>
                  </a:lnTo>
                  <a:lnTo>
                    <a:pt x="790867" y="412153"/>
                  </a:lnTo>
                  <a:lnTo>
                    <a:pt x="790867" y="446443"/>
                  </a:lnTo>
                  <a:lnTo>
                    <a:pt x="825258" y="446443"/>
                  </a:lnTo>
                  <a:lnTo>
                    <a:pt x="825258" y="480733"/>
                  </a:lnTo>
                  <a:lnTo>
                    <a:pt x="756488" y="480733"/>
                  </a:lnTo>
                  <a:lnTo>
                    <a:pt x="756488" y="412343"/>
                  </a:lnTo>
                  <a:lnTo>
                    <a:pt x="722096" y="412343"/>
                  </a:lnTo>
                  <a:lnTo>
                    <a:pt x="722096" y="481114"/>
                  </a:lnTo>
                  <a:lnTo>
                    <a:pt x="756488" y="481114"/>
                  </a:lnTo>
                  <a:lnTo>
                    <a:pt x="756488" y="515023"/>
                  </a:lnTo>
                  <a:lnTo>
                    <a:pt x="790867" y="515023"/>
                  </a:lnTo>
                  <a:lnTo>
                    <a:pt x="790867" y="549313"/>
                  </a:lnTo>
                  <a:lnTo>
                    <a:pt x="825258" y="549313"/>
                  </a:lnTo>
                  <a:lnTo>
                    <a:pt x="825258" y="515023"/>
                  </a:lnTo>
                  <a:lnTo>
                    <a:pt x="859650" y="515023"/>
                  </a:lnTo>
                  <a:lnTo>
                    <a:pt x="859650" y="480733"/>
                  </a:lnTo>
                  <a:lnTo>
                    <a:pt x="859650" y="446443"/>
                  </a:lnTo>
                  <a:lnTo>
                    <a:pt x="859650" y="412153"/>
                  </a:lnTo>
                  <a:lnTo>
                    <a:pt x="825258" y="412153"/>
                  </a:lnTo>
                  <a:lnTo>
                    <a:pt x="825258" y="377863"/>
                  </a:lnTo>
                  <a:lnTo>
                    <a:pt x="859650" y="377863"/>
                  </a:lnTo>
                  <a:lnTo>
                    <a:pt x="859650" y="343573"/>
                  </a:lnTo>
                  <a:lnTo>
                    <a:pt x="859650" y="3092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162" y="16060330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89" h="860425">
                  <a:moveTo>
                    <a:pt x="171932" y="687705"/>
                  </a:moveTo>
                  <a:lnTo>
                    <a:pt x="68770" y="687705"/>
                  </a:lnTo>
                  <a:lnTo>
                    <a:pt x="68770" y="790867"/>
                  </a:lnTo>
                  <a:lnTo>
                    <a:pt x="171932" y="790867"/>
                  </a:lnTo>
                  <a:lnTo>
                    <a:pt x="171932" y="687705"/>
                  </a:lnTo>
                  <a:close/>
                </a:path>
                <a:path w="859789" h="860425">
                  <a:moveTo>
                    <a:pt x="171932" y="68757"/>
                  </a:moveTo>
                  <a:lnTo>
                    <a:pt x="68770" y="68757"/>
                  </a:lnTo>
                  <a:lnTo>
                    <a:pt x="68770" y="171919"/>
                  </a:lnTo>
                  <a:lnTo>
                    <a:pt x="171932" y="171919"/>
                  </a:lnTo>
                  <a:lnTo>
                    <a:pt x="171932" y="68757"/>
                  </a:lnTo>
                  <a:close/>
                </a:path>
                <a:path w="859789" h="860425">
                  <a:moveTo>
                    <a:pt x="240703" y="618934"/>
                  </a:moveTo>
                  <a:lnTo>
                    <a:pt x="0" y="618934"/>
                  </a:lnTo>
                  <a:lnTo>
                    <a:pt x="0" y="654494"/>
                  </a:lnTo>
                  <a:lnTo>
                    <a:pt x="0" y="823404"/>
                  </a:lnTo>
                  <a:lnTo>
                    <a:pt x="0" y="860234"/>
                  </a:lnTo>
                  <a:lnTo>
                    <a:pt x="240703" y="860234"/>
                  </a:lnTo>
                  <a:lnTo>
                    <a:pt x="240703" y="823531"/>
                  </a:lnTo>
                  <a:lnTo>
                    <a:pt x="240703" y="823404"/>
                  </a:lnTo>
                  <a:lnTo>
                    <a:pt x="240703" y="655040"/>
                  </a:lnTo>
                  <a:lnTo>
                    <a:pt x="204597" y="655040"/>
                  </a:lnTo>
                  <a:lnTo>
                    <a:pt x="204597" y="823404"/>
                  </a:lnTo>
                  <a:lnTo>
                    <a:pt x="36106" y="823404"/>
                  </a:lnTo>
                  <a:lnTo>
                    <a:pt x="36106" y="654494"/>
                  </a:lnTo>
                  <a:lnTo>
                    <a:pt x="240703" y="654494"/>
                  </a:lnTo>
                  <a:lnTo>
                    <a:pt x="240703" y="618934"/>
                  </a:lnTo>
                  <a:close/>
                </a:path>
                <a:path w="859789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89" h="860425">
                  <a:moveTo>
                    <a:pt x="309473" y="756475"/>
                  </a:moveTo>
                  <a:lnTo>
                    <a:pt x="275069" y="756475"/>
                  </a:lnTo>
                  <a:lnTo>
                    <a:pt x="275069" y="790867"/>
                  </a:lnTo>
                  <a:lnTo>
                    <a:pt x="309473" y="790867"/>
                  </a:lnTo>
                  <a:lnTo>
                    <a:pt x="309473" y="756475"/>
                  </a:lnTo>
                  <a:close/>
                </a:path>
                <a:path w="859789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90867"/>
                  </a:lnTo>
                  <a:lnTo>
                    <a:pt x="481406" y="790867"/>
                  </a:lnTo>
                  <a:lnTo>
                    <a:pt x="481406" y="756488"/>
                  </a:lnTo>
                  <a:close/>
                </a:path>
                <a:path w="859789" h="860425">
                  <a:moveTo>
                    <a:pt x="515785" y="653415"/>
                  </a:moveTo>
                  <a:lnTo>
                    <a:pt x="412635" y="653415"/>
                  </a:lnTo>
                  <a:lnTo>
                    <a:pt x="412635" y="687705"/>
                  </a:lnTo>
                  <a:lnTo>
                    <a:pt x="481406" y="687705"/>
                  </a:lnTo>
                  <a:lnTo>
                    <a:pt x="481406" y="721995"/>
                  </a:lnTo>
                  <a:lnTo>
                    <a:pt x="515785" y="721995"/>
                  </a:lnTo>
                  <a:lnTo>
                    <a:pt x="515785" y="687705"/>
                  </a:lnTo>
                  <a:lnTo>
                    <a:pt x="515785" y="653415"/>
                  </a:lnTo>
                  <a:close/>
                </a:path>
                <a:path w="859789" h="860425">
                  <a:moveTo>
                    <a:pt x="722096" y="515772"/>
                  </a:moveTo>
                  <a:lnTo>
                    <a:pt x="687717" y="515772"/>
                  </a:lnTo>
                  <a:lnTo>
                    <a:pt x="687717" y="550164"/>
                  </a:lnTo>
                  <a:lnTo>
                    <a:pt x="722096" y="550164"/>
                  </a:lnTo>
                  <a:lnTo>
                    <a:pt x="722096" y="515772"/>
                  </a:lnTo>
                  <a:close/>
                </a:path>
                <a:path w="859789" h="860425">
                  <a:moveTo>
                    <a:pt x="756488" y="550545"/>
                  </a:moveTo>
                  <a:lnTo>
                    <a:pt x="687717" y="550545"/>
                  </a:lnTo>
                  <a:lnTo>
                    <a:pt x="687717" y="584835"/>
                  </a:lnTo>
                  <a:lnTo>
                    <a:pt x="687717" y="687705"/>
                  </a:lnTo>
                  <a:lnTo>
                    <a:pt x="584555" y="687705"/>
                  </a:lnTo>
                  <a:lnTo>
                    <a:pt x="584555" y="653415"/>
                  </a:lnTo>
                  <a:lnTo>
                    <a:pt x="584555" y="584835"/>
                  </a:lnTo>
                  <a:lnTo>
                    <a:pt x="687717" y="584835"/>
                  </a:lnTo>
                  <a:lnTo>
                    <a:pt x="687717" y="550545"/>
                  </a:lnTo>
                  <a:lnTo>
                    <a:pt x="481406" y="550545"/>
                  </a:lnTo>
                  <a:lnTo>
                    <a:pt x="481406" y="516255"/>
                  </a:lnTo>
                  <a:lnTo>
                    <a:pt x="515785" y="516255"/>
                  </a:lnTo>
                  <a:lnTo>
                    <a:pt x="515785" y="550164"/>
                  </a:lnTo>
                  <a:lnTo>
                    <a:pt x="550176" y="550164"/>
                  </a:lnTo>
                  <a:lnTo>
                    <a:pt x="550176" y="515772"/>
                  </a:lnTo>
                  <a:lnTo>
                    <a:pt x="515785" y="515772"/>
                  </a:lnTo>
                  <a:lnTo>
                    <a:pt x="515785" y="446405"/>
                  </a:lnTo>
                  <a:lnTo>
                    <a:pt x="481406" y="446405"/>
                  </a:lnTo>
                  <a:lnTo>
                    <a:pt x="481406" y="412115"/>
                  </a:lnTo>
                  <a:lnTo>
                    <a:pt x="515785" y="412115"/>
                  </a:lnTo>
                  <a:lnTo>
                    <a:pt x="515785" y="377825"/>
                  </a:lnTo>
                  <a:lnTo>
                    <a:pt x="481406" y="377825"/>
                  </a:lnTo>
                  <a:lnTo>
                    <a:pt x="481406" y="343535"/>
                  </a:lnTo>
                  <a:lnTo>
                    <a:pt x="481406" y="309245"/>
                  </a:lnTo>
                  <a:lnTo>
                    <a:pt x="481406" y="240665"/>
                  </a:lnTo>
                  <a:lnTo>
                    <a:pt x="447014" y="240665"/>
                  </a:lnTo>
                  <a:lnTo>
                    <a:pt x="447014" y="309245"/>
                  </a:lnTo>
                  <a:lnTo>
                    <a:pt x="412635" y="309245"/>
                  </a:lnTo>
                  <a:lnTo>
                    <a:pt x="412635" y="275082"/>
                  </a:lnTo>
                  <a:lnTo>
                    <a:pt x="309473" y="275082"/>
                  </a:lnTo>
                  <a:lnTo>
                    <a:pt x="309473" y="309460"/>
                  </a:lnTo>
                  <a:lnTo>
                    <a:pt x="378244" y="309460"/>
                  </a:lnTo>
                  <a:lnTo>
                    <a:pt x="378244" y="343535"/>
                  </a:lnTo>
                  <a:lnTo>
                    <a:pt x="412635" y="343535"/>
                  </a:lnTo>
                  <a:lnTo>
                    <a:pt x="412635" y="377825"/>
                  </a:lnTo>
                  <a:lnTo>
                    <a:pt x="412635" y="412115"/>
                  </a:lnTo>
                  <a:lnTo>
                    <a:pt x="447014" y="412115"/>
                  </a:lnTo>
                  <a:lnTo>
                    <a:pt x="447014" y="446405"/>
                  </a:lnTo>
                  <a:lnTo>
                    <a:pt x="447014" y="516255"/>
                  </a:lnTo>
                  <a:lnTo>
                    <a:pt x="447014" y="550545"/>
                  </a:lnTo>
                  <a:lnTo>
                    <a:pt x="412635" y="550545"/>
                  </a:lnTo>
                  <a:lnTo>
                    <a:pt x="412635" y="584835"/>
                  </a:lnTo>
                  <a:lnTo>
                    <a:pt x="378244" y="584835"/>
                  </a:lnTo>
                  <a:lnTo>
                    <a:pt x="378244" y="550545"/>
                  </a:lnTo>
                  <a:lnTo>
                    <a:pt x="412635" y="550545"/>
                  </a:lnTo>
                  <a:lnTo>
                    <a:pt x="412635" y="516255"/>
                  </a:lnTo>
                  <a:lnTo>
                    <a:pt x="343865" y="516255"/>
                  </a:lnTo>
                  <a:lnTo>
                    <a:pt x="343865" y="550545"/>
                  </a:lnTo>
                  <a:lnTo>
                    <a:pt x="343865" y="584835"/>
                  </a:lnTo>
                  <a:lnTo>
                    <a:pt x="309473" y="584835"/>
                  </a:lnTo>
                  <a:lnTo>
                    <a:pt x="309473" y="550545"/>
                  </a:lnTo>
                  <a:lnTo>
                    <a:pt x="275094" y="550545"/>
                  </a:lnTo>
                  <a:lnTo>
                    <a:pt x="275094" y="584835"/>
                  </a:lnTo>
                  <a:lnTo>
                    <a:pt x="275094" y="619125"/>
                  </a:lnTo>
                  <a:lnTo>
                    <a:pt x="378244" y="619125"/>
                  </a:lnTo>
                  <a:lnTo>
                    <a:pt x="378244" y="653313"/>
                  </a:lnTo>
                  <a:lnTo>
                    <a:pt x="481406" y="653313"/>
                  </a:lnTo>
                  <a:lnTo>
                    <a:pt x="481406" y="618934"/>
                  </a:lnTo>
                  <a:lnTo>
                    <a:pt x="447014" y="618934"/>
                  </a:lnTo>
                  <a:lnTo>
                    <a:pt x="447014" y="584835"/>
                  </a:lnTo>
                  <a:lnTo>
                    <a:pt x="515785" y="584835"/>
                  </a:lnTo>
                  <a:lnTo>
                    <a:pt x="515785" y="653415"/>
                  </a:lnTo>
                  <a:lnTo>
                    <a:pt x="550176" y="653415"/>
                  </a:lnTo>
                  <a:lnTo>
                    <a:pt x="550176" y="687705"/>
                  </a:lnTo>
                  <a:lnTo>
                    <a:pt x="550176" y="721995"/>
                  </a:lnTo>
                  <a:lnTo>
                    <a:pt x="756488" y="721995"/>
                  </a:lnTo>
                  <a:lnTo>
                    <a:pt x="756488" y="687705"/>
                  </a:lnTo>
                  <a:lnTo>
                    <a:pt x="756488" y="584835"/>
                  </a:lnTo>
                  <a:lnTo>
                    <a:pt x="756488" y="550545"/>
                  </a:lnTo>
                  <a:close/>
                </a:path>
                <a:path w="859789" h="860425">
                  <a:moveTo>
                    <a:pt x="790879" y="722096"/>
                  </a:moveTo>
                  <a:lnTo>
                    <a:pt x="653326" y="722096"/>
                  </a:lnTo>
                  <a:lnTo>
                    <a:pt x="653326" y="756475"/>
                  </a:lnTo>
                  <a:lnTo>
                    <a:pt x="790879" y="756475"/>
                  </a:lnTo>
                  <a:lnTo>
                    <a:pt x="790879" y="722096"/>
                  </a:lnTo>
                  <a:close/>
                </a:path>
                <a:path w="859789" h="860425">
                  <a:moveTo>
                    <a:pt x="790879" y="68757"/>
                  </a:moveTo>
                  <a:lnTo>
                    <a:pt x="687717" y="68757"/>
                  </a:lnTo>
                  <a:lnTo>
                    <a:pt x="687717" y="171919"/>
                  </a:lnTo>
                  <a:lnTo>
                    <a:pt x="790879" y="171919"/>
                  </a:lnTo>
                  <a:lnTo>
                    <a:pt x="790879" y="68757"/>
                  </a:lnTo>
                  <a:close/>
                </a:path>
                <a:path w="859789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  <a:path w="859789" h="860425">
                  <a:moveTo>
                    <a:pt x="859650" y="756488"/>
                  </a:moveTo>
                  <a:lnTo>
                    <a:pt x="825258" y="756488"/>
                  </a:lnTo>
                  <a:lnTo>
                    <a:pt x="825258" y="790854"/>
                  </a:lnTo>
                  <a:lnTo>
                    <a:pt x="790867" y="790854"/>
                  </a:lnTo>
                  <a:lnTo>
                    <a:pt x="790867" y="825246"/>
                  </a:lnTo>
                  <a:lnTo>
                    <a:pt x="790867" y="859637"/>
                  </a:lnTo>
                  <a:lnTo>
                    <a:pt x="859637" y="859637"/>
                  </a:lnTo>
                  <a:lnTo>
                    <a:pt x="859637" y="825246"/>
                  </a:lnTo>
                  <a:lnTo>
                    <a:pt x="825258" y="825246"/>
                  </a:lnTo>
                  <a:lnTo>
                    <a:pt x="825258" y="790867"/>
                  </a:lnTo>
                  <a:lnTo>
                    <a:pt x="859650" y="790867"/>
                  </a:lnTo>
                  <a:lnTo>
                    <a:pt x="859650" y="756488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434273" y="16078999"/>
            <a:ext cx="859790" cy="860425"/>
            <a:chOff x="8434273" y="16078999"/>
            <a:chExt cx="859790" cy="860425"/>
          </a:xfrm>
        </p:grpSpPr>
        <p:sp>
          <p:nvSpPr>
            <p:cNvPr id="15" name="object 15"/>
            <p:cNvSpPr/>
            <p:nvPr/>
          </p:nvSpPr>
          <p:spPr>
            <a:xfrm>
              <a:off x="8434273" y="16079393"/>
              <a:ext cx="859790" cy="790575"/>
            </a:xfrm>
            <a:custGeom>
              <a:avLst/>
              <a:gdLst/>
              <a:ahLst/>
              <a:cxnLst/>
              <a:rect l="l" t="t" r="r" b="b"/>
              <a:pathLst>
                <a:path w="859790" h="790575">
                  <a:moveTo>
                    <a:pt x="137541" y="343458"/>
                  </a:moveTo>
                  <a:lnTo>
                    <a:pt x="103149" y="343458"/>
                  </a:lnTo>
                  <a:lnTo>
                    <a:pt x="103149" y="309079"/>
                  </a:lnTo>
                  <a:lnTo>
                    <a:pt x="34391" y="309079"/>
                  </a:lnTo>
                  <a:lnTo>
                    <a:pt x="34391" y="274688"/>
                  </a:lnTo>
                  <a:lnTo>
                    <a:pt x="0" y="274688"/>
                  </a:lnTo>
                  <a:lnTo>
                    <a:pt x="0" y="309079"/>
                  </a:lnTo>
                  <a:lnTo>
                    <a:pt x="34378" y="309079"/>
                  </a:lnTo>
                  <a:lnTo>
                    <a:pt x="34378" y="343471"/>
                  </a:lnTo>
                  <a:lnTo>
                    <a:pt x="103149" y="343471"/>
                  </a:lnTo>
                  <a:lnTo>
                    <a:pt x="103149" y="377850"/>
                  </a:lnTo>
                  <a:lnTo>
                    <a:pt x="137541" y="377850"/>
                  </a:lnTo>
                  <a:lnTo>
                    <a:pt x="137541" y="343458"/>
                  </a:lnTo>
                  <a:close/>
                </a:path>
                <a:path w="859790" h="790575">
                  <a:moveTo>
                    <a:pt x="171932" y="377850"/>
                  </a:moveTo>
                  <a:lnTo>
                    <a:pt x="137541" y="377850"/>
                  </a:lnTo>
                  <a:lnTo>
                    <a:pt x="137541" y="412242"/>
                  </a:lnTo>
                  <a:lnTo>
                    <a:pt x="171932" y="412242"/>
                  </a:lnTo>
                  <a:lnTo>
                    <a:pt x="171932" y="377850"/>
                  </a:lnTo>
                  <a:close/>
                </a:path>
                <a:path w="859790" h="790575">
                  <a:moveTo>
                    <a:pt x="309460" y="274789"/>
                  </a:moveTo>
                  <a:lnTo>
                    <a:pt x="103149" y="274789"/>
                  </a:lnTo>
                  <a:lnTo>
                    <a:pt x="103149" y="309079"/>
                  </a:lnTo>
                  <a:lnTo>
                    <a:pt x="171919" y="309079"/>
                  </a:lnTo>
                  <a:lnTo>
                    <a:pt x="171919" y="343369"/>
                  </a:lnTo>
                  <a:lnTo>
                    <a:pt x="206311" y="343369"/>
                  </a:lnTo>
                  <a:lnTo>
                    <a:pt x="206311" y="309079"/>
                  </a:lnTo>
                  <a:lnTo>
                    <a:pt x="309460" y="309079"/>
                  </a:lnTo>
                  <a:lnTo>
                    <a:pt x="309460" y="274789"/>
                  </a:lnTo>
                  <a:close/>
                </a:path>
                <a:path w="859790" h="790575">
                  <a:moveTo>
                    <a:pt x="447014" y="481114"/>
                  </a:moveTo>
                  <a:lnTo>
                    <a:pt x="309473" y="481114"/>
                  </a:lnTo>
                  <a:lnTo>
                    <a:pt x="309473" y="446824"/>
                  </a:lnTo>
                  <a:lnTo>
                    <a:pt x="275082" y="446824"/>
                  </a:lnTo>
                  <a:lnTo>
                    <a:pt x="275082" y="412534"/>
                  </a:lnTo>
                  <a:lnTo>
                    <a:pt x="171932" y="412534"/>
                  </a:lnTo>
                  <a:lnTo>
                    <a:pt x="171932" y="446532"/>
                  </a:lnTo>
                  <a:lnTo>
                    <a:pt x="137541" y="446532"/>
                  </a:lnTo>
                  <a:lnTo>
                    <a:pt x="137541" y="412242"/>
                  </a:lnTo>
                  <a:lnTo>
                    <a:pt x="103149" y="412242"/>
                  </a:lnTo>
                  <a:lnTo>
                    <a:pt x="103149" y="446532"/>
                  </a:lnTo>
                  <a:lnTo>
                    <a:pt x="68770" y="446532"/>
                  </a:lnTo>
                  <a:lnTo>
                    <a:pt x="68770" y="412242"/>
                  </a:lnTo>
                  <a:lnTo>
                    <a:pt x="68770" y="343662"/>
                  </a:lnTo>
                  <a:lnTo>
                    <a:pt x="0" y="343662"/>
                  </a:lnTo>
                  <a:lnTo>
                    <a:pt x="0" y="412242"/>
                  </a:lnTo>
                  <a:lnTo>
                    <a:pt x="34378" y="412242"/>
                  </a:lnTo>
                  <a:lnTo>
                    <a:pt x="34378" y="446532"/>
                  </a:lnTo>
                  <a:lnTo>
                    <a:pt x="0" y="446532"/>
                  </a:lnTo>
                  <a:lnTo>
                    <a:pt x="0" y="480822"/>
                  </a:lnTo>
                  <a:lnTo>
                    <a:pt x="0" y="515112"/>
                  </a:lnTo>
                  <a:lnTo>
                    <a:pt x="0" y="583692"/>
                  </a:lnTo>
                  <a:lnTo>
                    <a:pt x="34378" y="583692"/>
                  </a:lnTo>
                  <a:lnTo>
                    <a:pt x="34378" y="515112"/>
                  </a:lnTo>
                  <a:lnTo>
                    <a:pt x="68770" y="515112"/>
                  </a:lnTo>
                  <a:lnTo>
                    <a:pt x="68770" y="549402"/>
                  </a:lnTo>
                  <a:lnTo>
                    <a:pt x="68770" y="583692"/>
                  </a:lnTo>
                  <a:lnTo>
                    <a:pt x="137541" y="583692"/>
                  </a:lnTo>
                  <a:lnTo>
                    <a:pt x="137541" y="549783"/>
                  </a:lnTo>
                  <a:lnTo>
                    <a:pt x="171932" y="549783"/>
                  </a:lnTo>
                  <a:lnTo>
                    <a:pt x="171932" y="481012"/>
                  </a:lnTo>
                  <a:lnTo>
                    <a:pt x="137541" y="481012"/>
                  </a:lnTo>
                  <a:lnTo>
                    <a:pt x="137541" y="549402"/>
                  </a:lnTo>
                  <a:lnTo>
                    <a:pt x="103149" y="549402"/>
                  </a:lnTo>
                  <a:lnTo>
                    <a:pt x="103149" y="515112"/>
                  </a:lnTo>
                  <a:lnTo>
                    <a:pt x="103149" y="480822"/>
                  </a:lnTo>
                  <a:lnTo>
                    <a:pt x="171932" y="480822"/>
                  </a:lnTo>
                  <a:lnTo>
                    <a:pt x="171932" y="446824"/>
                  </a:lnTo>
                  <a:lnTo>
                    <a:pt x="240703" y="446824"/>
                  </a:lnTo>
                  <a:lnTo>
                    <a:pt x="240703" y="480999"/>
                  </a:lnTo>
                  <a:lnTo>
                    <a:pt x="206324" y="480999"/>
                  </a:lnTo>
                  <a:lnTo>
                    <a:pt x="206324" y="515391"/>
                  </a:lnTo>
                  <a:lnTo>
                    <a:pt x="240703" y="515391"/>
                  </a:lnTo>
                  <a:lnTo>
                    <a:pt x="240703" y="481114"/>
                  </a:lnTo>
                  <a:lnTo>
                    <a:pt x="275082" y="481114"/>
                  </a:lnTo>
                  <a:lnTo>
                    <a:pt x="275082" y="515404"/>
                  </a:lnTo>
                  <a:lnTo>
                    <a:pt x="378244" y="515404"/>
                  </a:lnTo>
                  <a:lnTo>
                    <a:pt x="378244" y="549694"/>
                  </a:lnTo>
                  <a:lnTo>
                    <a:pt x="412623" y="549694"/>
                  </a:lnTo>
                  <a:lnTo>
                    <a:pt x="412623" y="515404"/>
                  </a:lnTo>
                  <a:lnTo>
                    <a:pt x="447014" y="515404"/>
                  </a:lnTo>
                  <a:lnTo>
                    <a:pt x="447014" y="481114"/>
                  </a:lnTo>
                  <a:close/>
                </a:path>
                <a:path w="859790" h="790575">
                  <a:moveTo>
                    <a:pt x="447014" y="377850"/>
                  </a:moveTo>
                  <a:lnTo>
                    <a:pt x="412623" y="377850"/>
                  </a:lnTo>
                  <a:lnTo>
                    <a:pt x="412623" y="446620"/>
                  </a:lnTo>
                  <a:lnTo>
                    <a:pt x="447014" y="446620"/>
                  </a:lnTo>
                  <a:lnTo>
                    <a:pt x="447014" y="377850"/>
                  </a:lnTo>
                  <a:close/>
                </a:path>
                <a:path w="859790" h="790575">
                  <a:moveTo>
                    <a:pt x="481406" y="446620"/>
                  </a:moveTo>
                  <a:lnTo>
                    <a:pt x="447014" y="446620"/>
                  </a:lnTo>
                  <a:lnTo>
                    <a:pt x="447014" y="481012"/>
                  </a:lnTo>
                  <a:lnTo>
                    <a:pt x="481406" y="481012"/>
                  </a:lnTo>
                  <a:lnTo>
                    <a:pt x="481406" y="446620"/>
                  </a:lnTo>
                  <a:close/>
                </a:path>
                <a:path w="859790" h="790575">
                  <a:moveTo>
                    <a:pt x="550164" y="309079"/>
                  </a:moveTo>
                  <a:lnTo>
                    <a:pt x="515785" y="309079"/>
                  </a:lnTo>
                  <a:lnTo>
                    <a:pt x="515785" y="274789"/>
                  </a:lnTo>
                  <a:lnTo>
                    <a:pt x="515785" y="240499"/>
                  </a:lnTo>
                  <a:lnTo>
                    <a:pt x="515785" y="206209"/>
                  </a:lnTo>
                  <a:lnTo>
                    <a:pt x="515785" y="171919"/>
                  </a:lnTo>
                  <a:lnTo>
                    <a:pt x="481393" y="171919"/>
                  </a:lnTo>
                  <a:lnTo>
                    <a:pt x="481393" y="206209"/>
                  </a:lnTo>
                  <a:lnTo>
                    <a:pt x="481393" y="240499"/>
                  </a:lnTo>
                  <a:lnTo>
                    <a:pt x="447014" y="240499"/>
                  </a:lnTo>
                  <a:lnTo>
                    <a:pt x="447014" y="274789"/>
                  </a:lnTo>
                  <a:lnTo>
                    <a:pt x="481393" y="274789"/>
                  </a:lnTo>
                  <a:lnTo>
                    <a:pt x="481393" y="309079"/>
                  </a:lnTo>
                  <a:lnTo>
                    <a:pt x="378244" y="309079"/>
                  </a:lnTo>
                  <a:lnTo>
                    <a:pt x="378244" y="274789"/>
                  </a:lnTo>
                  <a:lnTo>
                    <a:pt x="378244" y="240499"/>
                  </a:lnTo>
                  <a:lnTo>
                    <a:pt x="378244" y="206209"/>
                  </a:lnTo>
                  <a:lnTo>
                    <a:pt x="412623" y="206209"/>
                  </a:lnTo>
                  <a:lnTo>
                    <a:pt x="412623" y="240309"/>
                  </a:lnTo>
                  <a:lnTo>
                    <a:pt x="447014" y="240309"/>
                  </a:lnTo>
                  <a:lnTo>
                    <a:pt x="447014" y="205917"/>
                  </a:lnTo>
                  <a:lnTo>
                    <a:pt x="412623" y="205917"/>
                  </a:lnTo>
                  <a:lnTo>
                    <a:pt x="412623" y="171919"/>
                  </a:lnTo>
                  <a:lnTo>
                    <a:pt x="309460" y="171919"/>
                  </a:lnTo>
                  <a:lnTo>
                    <a:pt x="309460" y="205917"/>
                  </a:lnTo>
                  <a:lnTo>
                    <a:pt x="275094" y="205917"/>
                  </a:lnTo>
                  <a:lnTo>
                    <a:pt x="275094" y="240309"/>
                  </a:lnTo>
                  <a:lnTo>
                    <a:pt x="309486" y="240309"/>
                  </a:lnTo>
                  <a:lnTo>
                    <a:pt x="309486" y="206209"/>
                  </a:lnTo>
                  <a:lnTo>
                    <a:pt x="343852" y="206209"/>
                  </a:lnTo>
                  <a:lnTo>
                    <a:pt x="343852" y="240499"/>
                  </a:lnTo>
                  <a:lnTo>
                    <a:pt x="309460" y="240499"/>
                  </a:lnTo>
                  <a:lnTo>
                    <a:pt x="309460" y="274789"/>
                  </a:lnTo>
                  <a:lnTo>
                    <a:pt x="343852" y="274789"/>
                  </a:lnTo>
                  <a:lnTo>
                    <a:pt x="343852" y="309079"/>
                  </a:lnTo>
                  <a:lnTo>
                    <a:pt x="309460" y="309079"/>
                  </a:lnTo>
                  <a:lnTo>
                    <a:pt x="309460" y="343369"/>
                  </a:lnTo>
                  <a:lnTo>
                    <a:pt x="206311" y="343369"/>
                  </a:lnTo>
                  <a:lnTo>
                    <a:pt x="206311" y="377659"/>
                  </a:lnTo>
                  <a:lnTo>
                    <a:pt x="309460" y="377659"/>
                  </a:lnTo>
                  <a:lnTo>
                    <a:pt x="309460" y="411949"/>
                  </a:lnTo>
                  <a:lnTo>
                    <a:pt x="378244" y="411949"/>
                  </a:lnTo>
                  <a:lnTo>
                    <a:pt x="378244" y="377659"/>
                  </a:lnTo>
                  <a:lnTo>
                    <a:pt x="343852" y="377659"/>
                  </a:lnTo>
                  <a:lnTo>
                    <a:pt x="343852" y="343369"/>
                  </a:lnTo>
                  <a:lnTo>
                    <a:pt x="481393" y="343369"/>
                  </a:lnTo>
                  <a:lnTo>
                    <a:pt x="481393" y="377659"/>
                  </a:lnTo>
                  <a:lnTo>
                    <a:pt x="481393" y="411949"/>
                  </a:lnTo>
                  <a:lnTo>
                    <a:pt x="550164" y="411949"/>
                  </a:lnTo>
                  <a:lnTo>
                    <a:pt x="550164" y="377659"/>
                  </a:lnTo>
                  <a:lnTo>
                    <a:pt x="550164" y="343369"/>
                  </a:lnTo>
                  <a:lnTo>
                    <a:pt x="550164" y="309079"/>
                  </a:lnTo>
                  <a:close/>
                </a:path>
                <a:path w="859790" h="790575">
                  <a:moveTo>
                    <a:pt x="550176" y="68389"/>
                  </a:moveTo>
                  <a:lnTo>
                    <a:pt x="515785" y="68389"/>
                  </a:lnTo>
                  <a:lnTo>
                    <a:pt x="515785" y="34290"/>
                  </a:lnTo>
                  <a:lnTo>
                    <a:pt x="515785" y="33997"/>
                  </a:lnTo>
                  <a:lnTo>
                    <a:pt x="515785" y="0"/>
                  </a:lnTo>
                  <a:lnTo>
                    <a:pt x="447027" y="0"/>
                  </a:lnTo>
                  <a:lnTo>
                    <a:pt x="447027" y="34290"/>
                  </a:lnTo>
                  <a:lnTo>
                    <a:pt x="447027" y="68389"/>
                  </a:lnTo>
                  <a:lnTo>
                    <a:pt x="412635" y="68389"/>
                  </a:lnTo>
                  <a:lnTo>
                    <a:pt x="412635" y="34290"/>
                  </a:lnTo>
                  <a:lnTo>
                    <a:pt x="447027" y="34290"/>
                  </a:lnTo>
                  <a:lnTo>
                    <a:pt x="447027" y="0"/>
                  </a:lnTo>
                  <a:lnTo>
                    <a:pt x="378244" y="0"/>
                  </a:lnTo>
                  <a:lnTo>
                    <a:pt x="378244" y="34290"/>
                  </a:lnTo>
                  <a:lnTo>
                    <a:pt x="378244" y="68389"/>
                  </a:lnTo>
                  <a:lnTo>
                    <a:pt x="343852" y="68389"/>
                  </a:lnTo>
                  <a:lnTo>
                    <a:pt x="343852" y="102768"/>
                  </a:lnTo>
                  <a:lnTo>
                    <a:pt x="309473" y="102768"/>
                  </a:lnTo>
                  <a:lnTo>
                    <a:pt x="309473" y="34290"/>
                  </a:lnTo>
                  <a:lnTo>
                    <a:pt x="378244" y="34290"/>
                  </a:lnTo>
                  <a:lnTo>
                    <a:pt x="378244" y="0"/>
                  </a:lnTo>
                  <a:lnTo>
                    <a:pt x="275082" y="0"/>
                  </a:lnTo>
                  <a:lnTo>
                    <a:pt x="275082" y="34290"/>
                  </a:lnTo>
                  <a:lnTo>
                    <a:pt x="275082" y="102870"/>
                  </a:lnTo>
                  <a:lnTo>
                    <a:pt x="309473" y="102870"/>
                  </a:lnTo>
                  <a:lnTo>
                    <a:pt x="309473" y="137147"/>
                  </a:lnTo>
                  <a:lnTo>
                    <a:pt x="275094" y="137147"/>
                  </a:lnTo>
                  <a:lnTo>
                    <a:pt x="275094" y="171538"/>
                  </a:lnTo>
                  <a:lnTo>
                    <a:pt x="309486" y="171538"/>
                  </a:lnTo>
                  <a:lnTo>
                    <a:pt x="309486" y="137160"/>
                  </a:lnTo>
                  <a:lnTo>
                    <a:pt x="378244" y="137160"/>
                  </a:lnTo>
                  <a:lnTo>
                    <a:pt x="378244" y="102768"/>
                  </a:lnTo>
                  <a:lnTo>
                    <a:pt x="447014" y="102768"/>
                  </a:lnTo>
                  <a:lnTo>
                    <a:pt x="447014" y="137160"/>
                  </a:lnTo>
                  <a:lnTo>
                    <a:pt x="481406" y="137160"/>
                  </a:lnTo>
                  <a:lnTo>
                    <a:pt x="481406" y="102768"/>
                  </a:lnTo>
                  <a:lnTo>
                    <a:pt x="550176" y="102768"/>
                  </a:lnTo>
                  <a:lnTo>
                    <a:pt x="550176" y="68389"/>
                  </a:lnTo>
                  <a:close/>
                </a:path>
                <a:path w="859790" h="790575">
                  <a:moveTo>
                    <a:pt x="584555" y="102870"/>
                  </a:moveTo>
                  <a:lnTo>
                    <a:pt x="515785" y="102870"/>
                  </a:lnTo>
                  <a:lnTo>
                    <a:pt x="515785" y="137160"/>
                  </a:lnTo>
                  <a:lnTo>
                    <a:pt x="550176" y="137160"/>
                  </a:lnTo>
                  <a:lnTo>
                    <a:pt x="550176" y="171450"/>
                  </a:lnTo>
                  <a:lnTo>
                    <a:pt x="584555" y="171450"/>
                  </a:lnTo>
                  <a:lnTo>
                    <a:pt x="584555" y="137160"/>
                  </a:lnTo>
                  <a:lnTo>
                    <a:pt x="584555" y="102870"/>
                  </a:lnTo>
                  <a:close/>
                </a:path>
                <a:path w="859790" h="790575">
                  <a:moveTo>
                    <a:pt x="584568" y="205917"/>
                  </a:moveTo>
                  <a:lnTo>
                    <a:pt x="550176" y="205917"/>
                  </a:lnTo>
                  <a:lnTo>
                    <a:pt x="550176" y="240309"/>
                  </a:lnTo>
                  <a:lnTo>
                    <a:pt x="584568" y="240309"/>
                  </a:lnTo>
                  <a:lnTo>
                    <a:pt x="584568" y="205917"/>
                  </a:lnTo>
                  <a:close/>
                </a:path>
                <a:path w="859790" h="790575">
                  <a:moveTo>
                    <a:pt x="653326" y="721715"/>
                  </a:moveTo>
                  <a:lnTo>
                    <a:pt x="618947" y="721715"/>
                  </a:lnTo>
                  <a:lnTo>
                    <a:pt x="618947" y="756107"/>
                  </a:lnTo>
                  <a:lnTo>
                    <a:pt x="653326" y="756107"/>
                  </a:lnTo>
                  <a:lnTo>
                    <a:pt x="653326" y="721715"/>
                  </a:lnTo>
                  <a:close/>
                </a:path>
                <a:path w="859790" h="790575">
                  <a:moveTo>
                    <a:pt x="653338" y="412229"/>
                  </a:moveTo>
                  <a:lnTo>
                    <a:pt x="618947" y="412229"/>
                  </a:lnTo>
                  <a:lnTo>
                    <a:pt x="618947" y="446620"/>
                  </a:lnTo>
                  <a:lnTo>
                    <a:pt x="653338" y="446620"/>
                  </a:lnTo>
                  <a:lnTo>
                    <a:pt x="653338" y="412229"/>
                  </a:lnTo>
                  <a:close/>
                </a:path>
                <a:path w="859790" h="790575">
                  <a:moveTo>
                    <a:pt x="859637" y="481012"/>
                  </a:moveTo>
                  <a:lnTo>
                    <a:pt x="825258" y="481012"/>
                  </a:lnTo>
                  <a:lnTo>
                    <a:pt x="825258" y="446620"/>
                  </a:lnTo>
                  <a:lnTo>
                    <a:pt x="790867" y="446620"/>
                  </a:lnTo>
                  <a:lnTo>
                    <a:pt x="790867" y="481012"/>
                  </a:lnTo>
                  <a:lnTo>
                    <a:pt x="722096" y="481012"/>
                  </a:lnTo>
                  <a:lnTo>
                    <a:pt x="722096" y="515404"/>
                  </a:lnTo>
                  <a:lnTo>
                    <a:pt x="722096" y="549694"/>
                  </a:lnTo>
                  <a:lnTo>
                    <a:pt x="687717" y="549694"/>
                  </a:lnTo>
                  <a:lnTo>
                    <a:pt x="687717" y="583984"/>
                  </a:lnTo>
                  <a:lnTo>
                    <a:pt x="687717" y="686854"/>
                  </a:lnTo>
                  <a:lnTo>
                    <a:pt x="584555" y="686854"/>
                  </a:lnTo>
                  <a:lnTo>
                    <a:pt x="584555" y="652564"/>
                  </a:lnTo>
                  <a:lnTo>
                    <a:pt x="584555" y="618274"/>
                  </a:lnTo>
                  <a:lnTo>
                    <a:pt x="584555" y="583984"/>
                  </a:lnTo>
                  <a:lnTo>
                    <a:pt x="687717" y="583984"/>
                  </a:lnTo>
                  <a:lnTo>
                    <a:pt x="687717" y="549694"/>
                  </a:lnTo>
                  <a:lnTo>
                    <a:pt x="687717" y="515404"/>
                  </a:lnTo>
                  <a:lnTo>
                    <a:pt x="722096" y="515404"/>
                  </a:lnTo>
                  <a:lnTo>
                    <a:pt x="722096" y="481012"/>
                  </a:lnTo>
                  <a:lnTo>
                    <a:pt x="722096" y="446620"/>
                  </a:lnTo>
                  <a:lnTo>
                    <a:pt x="687705" y="446620"/>
                  </a:lnTo>
                  <a:lnTo>
                    <a:pt x="687705" y="515404"/>
                  </a:lnTo>
                  <a:lnTo>
                    <a:pt x="653326" y="515404"/>
                  </a:lnTo>
                  <a:lnTo>
                    <a:pt x="653326" y="549694"/>
                  </a:lnTo>
                  <a:lnTo>
                    <a:pt x="618947" y="549694"/>
                  </a:lnTo>
                  <a:lnTo>
                    <a:pt x="618947" y="515404"/>
                  </a:lnTo>
                  <a:lnTo>
                    <a:pt x="550176" y="515404"/>
                  </a:lnTo>
                  <a:lnTo>
                    <a:pt x="550176" y="549694"/>
                  </a:lnTo>
                  <a:lnTo>
                    <a:pt x="550176" y="583984"/>
                  </a:lnTo>
                  <a:lnTo>
                    <a:pt x="515785" y="583984"/>
                  </a:lnTo>
                  <a:lnTo>
                    <a:pt x="515785" y="618274"/>
                  </a:lnTo>
                  <a:lnTo>
                    <a:pt x="550176" y="618274"/>
                  </a:lnTo>
                  <a:lnTo>
                    <a:pt x="550176" y="652564"/>
                  </a:lnTo>
                  <a:lnTo>
                    <a:pt x="447014" y="652564"/>
                  </a:lnTo>
                  <a:lnTo>
                    <a:pt x="447014" y="686854"/>
                  </a:lnTo>
                  <a:lnTo>
                    <a:pt x="481406" y="686854"/>
                  </a:lnTo>
                  <a:lnTo>
                    <a:pt x="481406" y="721144"/>
                  </a:lnTo>
                  <a:lnTo>
                    <a:pt x="481406" y="756704"/>
                  </a:lnTo>
                  <a:lnTo>
                    <a:pt x="515785" y="756704"/>
                  </a:lnTo>
                  <a:lnTo>
                    <a:pt x="515785" y="790486"/>
                  </a:lnTo>
                  <a:lnTo>
                    <a:pt x="618947" y="790486"/>
                  </a:lnTo>
                  <a:lnTo>
                    <a:pt x="618947" y="756107"/>
                  </a:lnTo>
                  <a:lnTo>
                    <a:pt x="584555" y="756107"/>
                  </a:lnTo>
                  <a:lnTo>
                    <a:pt x="584555" y="721144"/>
                  </a:lnTo>
                  <a:lnTo>
                    <a:pt x="722109" y="721144"/>
                  </a:lnTo>
                  <a:lnTo>
                    <a:pt x="722109" y="686854"/>
                  </a:lnTo>
                  <a:lnTo>
                    <a:pt x="722109" y="583984"/>
                  </a:lnTo>
                  <a:lnTo>
                    <a:pt x="722109" y="549783"/>
                  </a:lnTo>
                  <a:lnTo>
                    <a:pt x="756475" y="549783"/>
                  </a:lnTo>
                  <a:lnTo>
                    <a:pt x="756475" y="618553"/>
                  </a:lnTo>
                  <a:lnTo>
                    <a:pt x="825258" y="618553"/>
                  </a:lnTo>
                  <a:lnTo>
                    <a:pt x="825258" y="549783"/>
                  </a:lnTo>
                  <a:lnTo>
                    <a:pt x="790867" y="549783"/>
                  </a:lnTo>
                  <a:lnTo>
                    <a:pt x="790867" y="515404"/>
                  </a:lnTo>
                  <a:lnTo>
                    <a:pt x="825258" y="515404"/>
                  </a:lnTo>
                  <a:lnTo>
                    <a:pt x="825258" y="549783"/>
                  </a:lnTo>
                  <a:lnTo>
                    <a:pt x="859637" y="549783"/>
                  </a:lnTo>
                  <a:lnTo>
                    <a:pt x="859637" y="481012"/>
                  </a:lnTo>
                  <a:close/>
                </a:path>
                <a:path w="859790" h="790575">
                  <a:moveTo>
                    <a:pt x="859637" y="274701"/>
                  </a:moveTo>
                  <a:lnTo>
                    <a:pt x="756475" y="274701"/>
                  </a:lnTo>
                  <a:lnTo>
                    <a:pt x="756475" y="309092"/>
                  </a:lnTo>
                  <a:lnTo>
                    <a:pt x="722096" y="309092"/>
                  </a:lnTo>
                  <a:lnTo>
                    <a:pt x="722096" y="274701"/>
                  </a:lnTo>
                  <a:lnTo>
                    <a:pt x="687705" y="274701"/>
                  </a:lnTo>
                  <a:lnTo>
                    <a:pt x="687705" y="309092"/>
                  </a:lnTo>
                  <a:lnTo>
                    <a:pt x="653326" y="309092"/>
                  </a:lnTo>
                  <a:lnTo>
                    <a:pt x="653326" y="343281"/>
                  </a:lnTo>
                  <a:lnTo>
                    <a:pt x="618947" y="343281"/>
                  </a:lnTo>
                  <a:lnTo>
                    <a:pt x="618947" y="274701"/>
                  </a:lnTo>
                  <a:lnTo>
                    <a:pt x="550164" y="274701"/>
                  </a:lnTo>
                  <a:lnTo>
                    <a:pt x="550164" y="309079"/>
                  </a:lnTo>
                  <a:lnTo>
                    <a:pt x="584555" y="309079"/>
                  </a:lnTo>
                  <a:lnTo>
                    <a:pt x="584555" y="343471"/>
                  </a:lnTo>
                  <a:lnTo>
                    <a:pt x="618934" y="343471"/>
                  </a:lnTo>
                  <a:lnTo>
                    <a:pt x="618934" y="377571"/>
                  </a:lnTo>
                  <a:lnTo>
                    <a:pt x="653326" y="377571"/>
                  </a:lnTo>
                  <a:lnTo>
                    <a:pt x="653326" y="411861"/>
                  </a:lnTo>
                  <a:lnTo>
                    <a:pt x="687705" y="411861"/>
                  </a:lnTo>
                  <a:lnTo>
                    <a:pt x="687705" y="377571"/>
                  </a:lnTo>
                  <a:lnTo>
                    <a:pt x="687705" y="343471"/>
                  </a:lnTo>
                  <a:lnTo>
                    <a:pt x="722096" y="343471"/>
                  </a:lnTo>
                  <a:lnTo>
                    <a:pt x="722096" y="377571"/>
                  </a:lnTo>
                  <a:lnTo>
                    <a:pt x="722096" y="411861"/>
                  </a:lnTo>
                  <a:lnTo>
                    <a:pt x="825258" y="411861"/>
                  </a:lnTo>
                  <a:lnTo>
                    <a:pt x="825258" y="446151"/>
                  </a:lnTo>
                  <a:lnTo>
                    <a:pt x="859637" y="446151"/>
                  </a:lnTo>
                  <a:lnTo>
                    <a:pt x="859637" y="411861"/>
                  </a:lnTo>
                  <a:lnTo>
                    <a:pt x="859637" y="377863"/>
                  </a:lnTo>
                  <a:lnTo>
                    <a:pt x="859637" y="377571"/>
                  </a:lnTo>
                  <a:lnTo>
                    <a:pt x="859637" y="343471"/>
                  </a:lnTo>
                  <a:lnTo>
                    <a:pt x="825258" y="343471"/>
                  </a:lnTo>
                  <a:lnTo>
                    <a:pt x="825258" y="377571"/>
                  </a:lnTo>
                  <a:lnTo>
                    <a:pt x="756475" y="377571"/>
                  </a:lnTo>
                  <a:lnTo>
                    <a:pt x="756475" y="343471"/>
                  </a:lnTo>
                  <a:lnTo>
                    <a:pt x="825258" y="343471"/>
                  </a:lnTo>
                  <a:lnTo>
                    <a:pt x="825258" y="309092"/>
                  </a:lnTo>
                  <a:lnTo>
                    <a:pt x="859637" y="309092"/>
                  </a:lnTo>
                  <a:lnTo>
                    <a:pt x="859637" y="27470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34273" y="16078999"/>
              <a:ext cx="859790" cy="860425"/>
            </a:xfrm>
            <a:custGeom>
              <a:avLst/>
              <a:gdLst/>
              <a:ahLst/>
              <a:cxnLst/>
              <a:rect l="l" t="t" r="r" b="b"/>
              <a:pathLst>
                <a:path w="859790" h="860425">
                  <a:moveTo>
                    <a:pt x="171932" y="687717"/>
                  </a:moveTo>
                  <a:lnTo>
                    <a:pt x="68770" y="687717"/>
                  </a:lnTo>
                  <a:lnTo>
                    <a:pt x="68770" y="790892"/>
                  </a:lnTo>
                  <a:lnTo>
                    <a:pt x="171932" y="790892"/>
                  </a:lnTo>
                  <a:lnTo>
                    <a:pt x="171932" y="687717"/>
                  </a:lnTo>
                  <a:close/>
                </a:path>
                <a:path w="859790" h="860425">
                  <a:moveTo>
                    <a:pt x="171932" y="68770"/>
                  </a:moveTo>
                  <a:lnTo>
                    <a:pt x="68770" y="68770"/>
                  </a:lnTo>
                  <a:lnTo>
                    <a:pt x="68770" y="171932"/>
                  </a:lnTo>
                  <a:lnTo>
                    <a:pt x="171932" y="171932"/>
                  </a:lnTo>
                  <a:lnTo>
                    <a:pt x="171932" y="68770"/>
                  </a:lnTo>
                  <a:close/>
                </a:path>
                <a:path w="859790" h="860425">
                  <a:moveTo>
                    <a:pt x="240703" y="618947"/>
                  </a:moveTo>
                  <a:lnTo>
                    <a:pt x="0" y="618947"/>
                  </a:lnTo>
                  <a:lnTo>
                    <a:pt x="0" y="654507"/>
                  </a:lnTo>
                  <a:lnTo>
                    <a:pt x="0" y="823417"/>
                  </a:lnTo>
                  <a:lnTo>
                    <a:pt x="0" y="860247"/>
                  </a:lnTo>
                  <a:lnTo>
                    <a:pt x="240703" y="860247"/>
                  </a:lnTo>
                  <a:lnTo>
                    <a:pt x="240703" y="823544"/>
                  </a:lnTo>
                  <a:lnTo>
                    <a:pt x="240703" y="823417"/>
                  </a:lnTo>
                  <a:lnTo>
                    <a:pt x="240703" y="655053"/>
                  </a:lnTo>
                  <a:lnTo>
                    <a:pt x="204597" y="655053"/>
                  </a:lnTo>
                  <a:lnTo>
                    <a:pt x="204597" y="823417"/>
                  </a:lnTo>
                  <a:lnTo>
                    <a:pt x="36106" y="823417"/>
                  </a:lnTo>
                  <a:lnTo>
                    <a:pt x="36106" y="654507"/>
                  </a:lnTo>
                  <a:lnTo>
                    <a:pt x="240703" y="654507"/>
                  </a:lnTo>
                  <a:lnTo>
                    <a:pt x="240703" y="618947"/>
                  </a:lnTo>
                  <a:close/>
                </a:path>
                <a:path w="859790" h="860425">
                  <a:moveTo>
                    <a:pt x="240703" y="550164"/>
                  </a:moveTo>
                  <a:lnTo>
                    <a:pt x="206324" y="550164"/>
                  </a:lnTo>
                  <a:lnTo>
                    <a:pt x="206324" y="584555"/>
                  </a:lnTo>
                  <a:lnTo>
                    <a:pt x="240703" y="584555"/>
                  </a:lnTo>
                  <a:lnTo>
                    <a:pt x="240703" y="550164"/>
                  </a:lnTo>
                  <a:close/>
                </a:path>
                <a:path w="859790" h="860425">
                  <a:moveTo>
                    <a:pt x="240703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204470"/>
                  </a:lnTo>
                  <a:lnTo>
                    <a:pt x="0" y="241300"/>
                  </a:lnTo>
                  <a:lnTo>
                    <a:pt x="240703" y="241300"/>
                  </a:lnTo>
                  <a:lnTo>
                    <a:pt x="240703" y="204597"/>
                  </a:lnTo>
                  <a:lnTo>
                    <a:pt x="240703" y="204470"/>
                  </a:lnTo>
                  <a:lnTo>
                    <a:pt x="240703" y="36106"/>
                  </a:lnTo>
                  <a:lnTo>
                    <a:pt x="204597" y="36106"/>
                  </a:lnTo>
                  <a:lnTo>
                    <a:pt x="204597" y="204470"/>
                  </a:lnTo>
                  <a:lnTo>
                    <a:pt x="36106" y="204470"/>
                  </a:lnTo>
                  <a:lnTo>
                    <a:pt x="36106" y="35560"/>
                  </a:lnTo>
                  <a:lnTo>
                    <a:pt x="240703" y="35560"/>
                  </a:lnTo>
                  <a:lnTo>
                    <a:pt x="240703" y="0"/>
                  </a:lnTo>
                  <a:close/>
                </a:path>
                <a:path w="859790" h="860425">
                  <a:moveTo>
                    <a:pt x="412623" y="825258"/>
                  </a:moveTo>
                  <a:lnTo>
                    <a:pt x="378244" y="825258"/>
                  </a:lnTo>
                  <a:lnTo>
                    <a:pt x="378244" y="859650"/>
                  </a:lnTo>
                  <a:lnTo>
                    <a:pt x="412623" y="859650"/>
                  </a:lnTo>
                  <a:lnTo>
                    <a:pt x="412623" y="825258"/>
                  </a:lnTo>
                  <a:close/>
                </a:path>
                <a:path w="859790" h="860425">
                  <a:moveTo>
                    <a:pt x="447014" y="790879"/>
                  </a:moveTo>
                  <a:lnTo>
                    <a:pt x="412623" y="790879"/>
                  </a:lnTo>
                  <a:lnTo>
                    <a:pt x="412623" y="825258"/>
                  </a:lnTo>
                  <a:lnTo>
                    <a:pt x="447014" y="825258"/>
                  </a:lnTo>
                  <a:lnTo>
                    <a:pt x="447014" y="790879"/>
                  </a:lnTo>
                  <a:close/>
                </a:path>
                <a:path w="859790" h="860425">
                  <a:moveTo>
                    <a:pt x="481406" y="756488"/>
                  </a:moveTo>
                  <a:lnTo>
                    <a:pt x="447014" y="756488"/>
                  </a:lnTo>
                  <a:lnTo>
                    <a:pt x="447014" y="722198"/>
                  </a:lnTo>
                  <a:lnTo>
                    <a:pt x="447014" y="687908"/>
                  </a:lnTo>
                  <a:lnTo>
                    <a:pt x="343852" y="687908"/>
                  </a:lnTo>
                  <a:lnTo>
                    <a:pt x="343852" y="619328"/>
                  </a:lnTo>
                  <a:lnTo>
                    <a:pt x="309473" y="619328"/>
                  </a:lnTo>
                  <a:lnTo>
                    <a:pt x="309473" y="585038"/>
                  </a:lnTo>
                  <a:lnTo>
                    <a:pt x="275082" y="585038"/>
                  </a:lnTo>
                  <a:lnTo>
                    <a:pt x="275082" y="619328"/>
                  </a:lnTo>
                  <a:lnTo>
                    <a:pt x="275082" y="687908"/>
                  </a:lnTo>
                  <a:lnTo>
                    <a:pt x="275082" y="722198"/>
                  </a:lnTo>
                  <a:lnTo>
                    <a:pt x="275082" y="756488"/>
                  </a:lnTo>
                  <a:lnTo>
                    <a:pt x="309473" y="756488"/>
                  </a:lnTo>
                  <a:lnTo>
                    <a:pt x="309473" y="722198"/>
                  </a:lnTo>
                  <a:lnTo>
                    <a:pt x="378244" y="722198"/>
                  </a:lnTo>
                  <a:lnTo>
                    <a:pt x="378244" y="756488"/>
                  </a:lnTo>
                  <a:lnTo>
                    <a:pt x="309473" y="756488"/>
                  </a:lnTo>
                  <a:lnTo>
                    <a:pt x="309473" y="790778"/>
                  </a:lnTo>
                  <a:lnTo>
                    <a:pt x="309473" y="825068"/>
                  </a:lnTo>
                  <a:lnTo>
                    <a:pt x="275082" y="825068"/>
                  </a:lnTo>
                  <a:lnTo>
                    <a:pt x="275082" y="859358"/>
                  </a:lnTo>
                  <a:lnTo>
                    <a:pt x="343852" y="859358"/>
                  </a:lnTo>
                  <a:lnTo>
                    <a:pt x="343852" y="825068"/>
                  </a:lnTo>
                  <a:lnTo>
                    <a:pt x="343852" y="790778"/>
                  </a:lnTo>
                  <a:lnTo>
                    <a:pt x="481406" y="790778"/>
                  </a:lnTo>
                  <a:lnTo>
                    <a:pt x="481406" y="756488"/>
                  </a:lnTo>
                  <a:close/>
                </a:path>
                <a:path w="859790" h="860425">
                  <a:moveTo>
                    <a:pt x="515785" y="550176"/>
                  </a:moveTo>
                  <a:lnTo>
                    <a:pt x="412623" y="550176"/>
                  </a:lnTo>
                  <a:lnTo>
                    <a:pt x="412623" y="584555"/>
                  </a:lnTo>
                  <a:lnTo>
                    <a:pt x="343865" y="584555"/>
                  </a:lnTo>
                  <a:lnTo>
                    <a:pt x="343865" y="550176"/>
                  </a:lnTo>
                  <a:lnTo>
                    <a:pt x="309473" y="550176"/>
                  </a:lnTo>
                  <a:lnTo>
                    <a:pt x="309473" y="584568"/>
                  </a:lnTo>
                  <a:lnTo>
                    <a:pt x="343852" y="584568"/>
                  </a:lnTo>
                  <a:lnTo>
                    <a:pt x="343852" y="618947"/>
                  </a:lnTo>
                  <a:lnTo>
                    <a:pt x="378244" y="618947"/>
                  </a:lnTo>
                  <a:lnTo>
                    <a:pt x="378244" y="687717"/>
                  </a:lnTo>
                  <a:lnTo>
                    <a:pt x="412623" y="687717"/>
                  </a:lnTo>
                  <a:lnTo>
                    <a:pt x="412623" y="618947"/>
                  </a:lnTo>
                  <a:lnTo>
                    <a:pt x="481406" y="618947"/>
                  </a:lnTo>
                  <a:lnTo>
                    <a:pt x="481406" y="584555"/>
                  </a:lnTo>
                  <a:lnTo>
                    <a:pt x="515785" y="584555"/>
                  </a:lnTo>
                  <a:lnTo>
                    <a:pt x="515785" y="550176"/>
                  </a:lnTo>
                  <a:close/>
                </a:path>
                <a:path w="859790" h="860425">
                  <a:moveTo>
                    <a:pt x="515797" y="790867"/>
                  </a:moveTo>
                  <a:lnTo>
                    <a:pt x="481406" y="790867"/>
                  </a:lnTo>
                  <a:lnTo>
                    <a:pt x="481406" y="825258"/>
                  </a:lnTo>
                  <a:lnTo>
                    <a:pt x="515797" y="825258"/>
                  </a:lnTo>
                  <a:lnTo>
                    <a:pt x="515797" y="790867"/>
                  </a:lnTo>
                  <a:close/>
                </a:path>
                <a:path w="859790" h="860425">
                  <a:moveTo>
                    <a:pt x="584555" y="412635"/>
                  </a:moveTo>
                  <a:lnTo>
                    <a:pt x="550176" y="412635"/>
                  </a:lnTo>
                  <a:lnTo>
                    <a:pt x="550176" y="447027"/>
                  </a:lnTo>
                  <a:lnTo>
                    <a:pt x="584555" y="447027"/>
                  </a:lnTo>
                  <a:lnTo>
                    <a:pt x="584555" y="412635"/>
                  </a:lnTo>
                  <a:close/>
                </a:path>
                <a:path w="859790" h="860425">
                  <a:moveTo>
                    <a:pt x="618934" y="825258"/>
                  </a:moveTo>
                  <a:lnTo>
                    <a:pt x="550164" y="825258"/>
                  </a:lnTo>
                  <a:lnTo>
                    <a:pt x="550164" y="859650"/>
                  </a:lnTo>
                  <a:lnTo>
                    <a:pt x="618934" y="859650"/>
                  </a:lnTo>
                  <a:lnTo>
                    <a:pt x="618934" y="825258"/>
                  </a:lnTo>
                  <a:close/>
                </a:path>
                <a:path w="859790" h="860425">
                  <a:moveTo>
                    <a:pt x="653326" y="481507"/>
                  </a:moveTo>
                  <a:lnTo>
                    <a:pt x="618947" y="481507"/>
                  </a:lnTo>
                  <a:lnTo>
                    <a:pt x="618947" y="447217"/>
                  </a:lnTo>
                  <a:lnTo>
                    <a:pt x="515785" y="447217"/>
                  </a:lnTo>
                  <a:lnTo>
                    <a:pt x="515785" y="481507"/>
                  </a:lnTo>
                  <a:lnTo>
                    <a:pt x="515785" y="515797"/>
                  </a:lnTo>
                  <a:lnTo>
                    <a:pt x="653326" y="515797"/>
                  </a:lnTo>
                  <a:lnTo>
                    <a:pt x="653326" y="481507"/>
                  </a:lnTo>
                  <a:close/>
                </a:path>
                <a:path w="859790" h="860425">
                  <a:moveTo>
                    <a:pt x="653338" y="618947"/>
                  </a:moveTo>
                  <a:lnTo>
                    <a:pt x="618947" y="618947"/>
                  </a:lnTo>
                  <a:lnTo>
                    <a:pt x="618947" y="653326"/>
                  </a:lnTo>
                  <a:lnTo>
                    <a:pt x="653338" y="653326"/>
                  </a:lnTo>
                  <a:lnTo>
                    <a:pt x="653338" y="618947"/>
                  </a:lnTo>
                  <a:close/>
                </a:path>
                <a:path w="859790" h="860425">
                  <a:moveTo>
                    <a:pt x="687717" y="515797"/>
                  </a:moveTo>
                  <a:lnTo>
                    <a:pt x="653326" y="515797"/>
                  </a:lnTo>
                  <a:lnTo>
                    <a:pt x="653326" y="550189"/>
                  </a:lnTo>
                  <a:lnTo>
                    <a:pt x="687717" y="550189"/>
                  </a:lnTo>
                  <a:lnTo>
                    <a:pt x="687717" y="515797"/>
                  </a:lnTo>
                  <a:close/>
                </a:path>
                <a:path w="859790" h="860425">
                  <a:moveTo>
                    <a:pt x="722083" y="790879"/>
                  </a:moveTo>
                  <a:lnTo>
                    <a:pt x="653326" y="790879"/>
                  </a:lnTo>
                  <a:lnTo>
                    <a:pt x="653326" y="825271"/>
                  </a:lnTo>
                  <a:lnTo>
                    <a:pt x="722083" y="825271"/>
                  </a:lnTo>
                  <a:lnTo>
                    <a:pt x="722083" y="790879"/>
                  </a:lnTo>
                  <a:close/>
                </a:path>
                <a:path w="859790" h="860425">
                  <a:moveTo>
                    <a:pt x="756475" y="825271"/>
                  </a:moveTo>
                  <a:lnTo>
                    <a:pt x="722096" y="825271"/>
                  </a:lnTo>
                  <a:lnTo>
                    <a:pt x="722096" y="859650"/>
                  </a:lnTo>
                  <a:lnTo>
                    <a:pt x="756475" y="859650"/>
                  </a:lnTo>
                  <a:lnTo>
                    <a:pt x="756475" y="825271"/>
                  </a:lnTo>
                  <a:close/>
                </a:path>
                <a:path w="859790" h="860425">
                  <a:moveTo>
                    <a:pt x="790879" y="68770"/>
                  </a:moveTo>
                  <a:lnTo>
                    <a:pt x="687705" y="68770"/>
                  </a:lnTo>
                  <a:lnTo>
                    <a:pt x="687705" y="171932"/>
                  </a:lnTo>
                  <a:lnTo>
                    <a:pt x="790879" y="171932"/>
                  </a:lnTo>
                  <a:lnTo>
                    <a:pt x="790879" y="68770"/>
                  </a:lnTo>
                  <a:close/>
                </a:path>
                <a:path w="859790" h="860425">
                  <a:moveTo>
                    <a:pt x="859637" y="722109"/>
                  </a:moveTo>
                  <a:lnTo>
                    <a:pt x="790867" y="722109"/>
                  </a:lnTo>
                  <a:lnTo>
                    <a:pt x="790867" y="756399"/>
                  </a:lnTo>
                  <a:lnTo>
                    <a:pt x="687705" y="756399"/>
                  </a:lnTo>
                  <a:lnTo>
                    <a:pt x="687705" y="790689"/>
                  </a:lnTo>
                  <a:lnTo>
                    <a:pt x="756475" y="790689"/>
                  </a:lnTo>
                  <a:lnTo>
                    <a:pt x="756475" y="824979"/>
                  </a:lnTo>
                  <a:lnTo>
                    <a:pt x="825258" y="824979"/>
                  </a:lnTo>
                  <a:lnTo>
                    <a:pt x="825258" y="859269"/>
                  </a:lnTo>
                  <a:lnTo>
                    <a:pt x="859637" y="859269"/>
                  </a:lnTo>
                  <a:lnTo>
                    <a:pt x="859637" y="824979"/>
                  </a:lnTo>
                  <a:lnTo>
                    <a:pt x="859637" y="790689"/>
                  </a:lnTo>
                  <a:lnTo>
                    <a:pt x="859637" y="756399"/>
                  </a:lnTo>
                  <a:lnTo>
                    <a:pt x="859637" y="722109"/>
                  </a:lnTo>
                  <a:close/>
                </a:path>
                <a:path w="859790" h="860425">
                  <a:moveTo>
                    <a:pt x="859637" y="618947"/>
                  </a:moveTo>
                  <a:lnTo>
                    <a:pt x="825258" y="618947"/>
                  </a:lnTo>
                  <a:lnTo>
                    <a:pt x="825258" y="653338"/>
                  </a:lnTo>
                  <a:lnTo>
                    <a:pt x="790867" y="653338"/>
                  </a:lnTo>
                  <a:lnTo>
                    <a:pt x="790867" y="687730"/>
                  </a:lnTo>
                  <a:lnTo>
                    <a:pt x="859637" y="687730"/>
                  </a:lnTo>
                  <a:lnTo>
                    <a:pt x="859637" y="618947"/>
                  </a:lnTo>
                  <a:close/>
                </a:path>
                <a:path w="859790" h="860425">
                  <a:moveTo>
                    <a:pt x="859637" y="0"/>
                  </a:moveTo>
                  <a:lnTo>
                    <a:pt x="618934" y="0"/>
                  </a:lnTo>
                  <a:lnTo>
                    <a:pt x="618934" y="35560"/>
                  </a:lnTo>
                  <a:lnTo>
                    <a:pt x="618934" y="204470"/>
                  </a:lnTo>
                  <a:lnTo>
                    <a:pt x="618934" y="241300"/>
                  </a:lnTo>
                  <a:lnTo>
                    <a:pt x="859637" y="241300"/>
                  </a:lnTo>
                  <a:lnTo>
                    <a:pt x="859637" y="204597"/>
                  </a:lnTo>
                  <a:lnTo>
                    <a:pt x="859637" y="204470"/>
                  </a:lnTo>
                  <a:lnTo>
                    <a:pt x="859637" y="36106"/>
                  </a:lnTo>
                  <a:lnTo>
                    <a:pt x="823531" y="36106"/>
                  </a:lnTo>
                  <a:lnTo>
                    <a:pt x="823531" y="204470"/>
                  </a:lnTo>
                  <a:lnTo>
                    <a:pt x="655040" y="204470"/>
                  </a:lnTo>
                  <a:lnTo>
                    <a:pt x="655040" y="35560"/>
                  </a:lnTo>
                  <a:lnTo>
                    <a:pt x="859637" y="35560"/>
                  </a:lnTo>
                  <a:lnTo>
                    <a:pt x="859637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1073871"/>
            <a:ext cx="6200140" cy="1593215"/>
          </a:xfrm>
          <a:custGeom>
            <a:avLst/>
            <a:gdLst/>
            <a:ahLst/>
            <a:cxnLst/>
            <a:rect l="l" t="t" r="r" b="b"/>
            <a:pathLst>
              <a:path w="6200140" h="1593214">
                <a:moveTo>
                  <a:pt x="5631117" y="0"/>
                </a:moveTo>
                <a:lnTo>
                  <a:pt x="0" y="0"/>
                </a:lnTo>
                <a:lnTo>
                  <a:pt x="0" y="1592643"/>
                </a:lnTo>
                <a:lnTo>
                  <a:pt x="5631117" y="1592643"/>
                </a:lnTo>
                <a:lnTo>
                  <a:pt x="5680197" y="1590555"/>
                </a:lnTo>
                <a:lnTo>
                  <a:pt x="5728117" y="1584405"/>
                </a:lnTo>
                <a:lnTo>
                  <a:pt x="5774706" y="1574365"/>
                </a:lnTo>
                <a:lnTo>
                  <a:pt x="5819795" y="1560603"/>
                </a:lnTo>
                <a:lnTo>
                  <a:pt x="5863213" y="1543293"/>
                </a:lnTo>
                <a:lnTo>
                  <a:pt x="5904788" y="1522603"/>
                </a:lnTo>
                <a:lnTo>
                  <a:pt x="5944349" y="1498705"/>
                </a:lnTo>
                <a:lnTo>
                  <a:pt x="5981727" y="1471769"/>
                </a:lnTo>
                <a:lnTo>
                  <a:pt x="6016751" y="1441967"/>
                </a:lnTo>
                <a:lnTo>
                  <a:pt x="6049249" y="1409469"/>
                </a:lnTo>
                <a:lnTo>
                  <a:pt x="6079051" y="1374445"/>
                </a:lnTo>
                <a:lnTo>
                  <a:pt x="6105987" y="1337067"/>
                </a:lnTo>
                <a:lnTo>
                  <a:pt x="6129885" y="1297506"/>
                </a:lnTo>
                <a:lnTo>
                  <a:pt x="6150574" y="1255931"/>
                </a:lnTo>
                <a:lnTo>
                  <a:pt x="6167885" y="1212513"/>
                </a:lnTo>
                <a:lnTo>
                  <a:pt x="6181647" y="1167425"/>
                </a:lnTo>
                <a:lnTo>
                  <a:pt x="6191687" y="1120835"/>
                </a:lnTo>
                <a:lnTo>
                  <a:pt x="6197837" y="1072915"/>
                </a:lnTo>
                <a:lnTo>
                  <a:pt x="6199925" y="1023835"/>
                </a:lnTo>
                <a:lnTo>
                  <a:pt x="6199925" y="568794"/>
                </a:lnTo>
                <a:lnTo>
                  <a:pt x="6197837" y="519717"/>
                </a:lnTo>
                <a:lnTo>
                  <a:pt x="6191687" y="471799"/>
                </a:lnTo>
                <a:lnTo>
                  <a:pt x="6181647" y="425210"/>
                </a:lnTo>
                <a:lnTo>
                  <a:pt x="6167885" y="380123"/>
                </a:lnTo>
                <a:lnTo>
                  <a:pt x="6150574" y="336707"/>
                </a:lnTo>
                <a:lnTo>
                  <a:pt x="6129885" y="295133"/>
                </a:lnTo>
                <a:lnTo>
                  <a:pt x="6105987" y="255572"/>
                </a:lnTo>
                <a:lnTo>
                  <a:pt x="6079051" y="218195"/>
                </a:lnTo>
                <a:lnTo>
                  <a:pt x="6049249" y="183172"/>
                </a:lnTo>
                <a:lnTo>
                  <a:pt x="6016751" y="150674"/>
                </a:lnTo>
                <a:lnTo>
                  <a:pt x="5981727" y="120872"/>
                </a:lnTo>
                <a:lnTo>
                  <a:pt x="5944349" y="93937"/>
                </a:lnTo>
                <a:lnTo>
                  <a:pt x="5904788" y="70039"/>
                </a:lnTo>
                <a:lnTo>
                  <a:pt x="5863213" y="49350"/>
                </a:lnTo>
                <a:lnTo>
                  <a:pt x="5819795" y="32039"/>
                </a:lnTo>
                <a:lnTo>
                  <a:pt x="5774706" y="18278"/>
                </a:lnTo>
                <a:lnTo>
                  <a:pt x="5728117" y="8237"/>
                </a:lnTo>
                <a:lnTo>
                  <a:pt x="5680197" y="2087"/>
                </a:lnTo>
                <a:lnTo>
                  <a:pt x="5631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67300" y="1230275"/>
            <a:ext cx="457898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55" dirty="0"/>
              <a:t>Χουλιαρομύτα</a:t>
            </a:r>
          </a:p>
          <a:p>
            <a:pPr marL="12700">
              <a:lnSpc>
                <a:spcPts val="4645"/>
              </a:lnSpc>
            </a:pPr>
            <a:r>
              <a:rPr sz="3950" b="0" i="1" spc="150" dirty="0">
                <a:latin typeface="Arial"/>
                <a:cs typeface="Arial"/>
              </a:rPr>
              <a:t>Platalea</a:t>
            </a:r>
            <a:r>
              <a:rPr sz="3950" b="0" i="1" spc="-90" dirty="0">
                <a:latin typeface="Arial"/>
                <a:cs typeface="Arial"/>
              </a:rPr>
              <a:t> </a:t>
            </a:r>
            <a:r>
              <a:rPr sz="3950" b="0" i="1" spc="100" dirty="0">
                <a:latin typeface="Arial"/>
                <a:cs typeface="Arial"/>
              </a:rPr>
              <a:t>leucorodia</a:t>
            </a:r>
            <a:endParaRPr sz="3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374101" y="13739003"/>
            <a:ext cx="180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4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27" name="object 27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1374099" y="14012090"/>
            <a:ext cx="5525770" cy="29914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309"/>
              </a:spcBef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35560" marR="50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65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-5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τας</a:t>
            </a:r>
            <a:endParaRPr sz="1900">
              <a:latin typeface="Arial Black"/>
              <a:cs typeface="Arial Black"/>
            </a:endParaRPr>
          </a:p>
          <a:p>
            <a:pPr marL="35560">
              <a:lnSpc>
                <a:spcPct val="100000"/>
              </a:lnSpc>
            </a:pP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199205" y="15150698"/>
            <a:ext cx="2611755" cy="62547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9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70673" y="15150698"/>
            <a:ext cx="1386205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40" dirty="0">
                <a:solidFill>
                  <a:srgbClr val="1D1D1B"/>
                </a:solidFill>
                <a:latin typeface="Arial"/>
                <a:cs typeface="Arial"/>
              </a:rPr>
              <a:t>ΙΧΝΗΛΑΤΗΣ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80"/>
            <a:ext cx="17999963" cy="96393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8015" y="6196265"/>
            <a:ext cx="7750809" cy="6163310"/>
            <a:chOff x="1008015" y="6196265"/>
            <a:chExt cx="7750809" cy="6163310"/>
          </a:xfrm>
        </p:grpSpPr>
        <p:sp>
          <p:nvSpPr>
            <p:cNvPr id="4" name="object 4"/>
            <p:cNvSpPr/>
            <p:nvPr/>
          </p:nvSpPr>
          <p:spPr>
            <a:xfrm>
              <a:off x="1008875" y="6196265"/>
              <a:ext cx="7749540" cy="6163310"/>
            </a:xfrm>
            <a:custGeom>
              <a:avLst/>
              <a:gdLst/>
              <a:ahLst/>
              <a:cxnLst/>
              <a:rect l="l" t="t" r="r" b="b"/>
              <a:pathLst>
                <a:path w="7749540" h="6163309">
                  <a:moveTo>
                    <a:pt x="7749540" y="0"/>
                  </a:moveTo>
                  <a:lnTo>
                    <a:pt x="0" y="0"/>
                  </a:lnTo>
                  <a:lnTo>
                    <a:pt x="0" y="6163056"/>
                  </a:lnTo>
                  <a:lnTo>
                    <a:pt x="7749540" y="6163056"/>
                  </a:lnTo>
                  <a:lnTo>
                    <a:pt x="7749540" y="0"/>
                  </a:lnTo>
                  <a:close/>
                </a:path>
              </a:pathLst>
            </a:custGeom>
            <a:solidFill>
              <a:srgbClr val="1D1D1B">
                <a:alpha val="3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015" y="6203610"/>
              <a:ext cx="7432675" cy="5829300"/>
            </a:xfrm>
            <a:custGeom>
              <a:avLst/>
              <a:gdLst/>
              <a:ahLst/>
              <a:cxnLst/>
              <a:rect l="l" t="t" r="r" b="b"/>
              <a:pathLst>
                <a:path w="7432675" h="5829300">
                  <a:moveTo>
                    <a:pt x="256226" y="558800"/>
                  </a:moveTo>
                  <a:lnTo>
                    <a:pt x="242600" y="558800"/>
                  </a:lnTo>
                  <a:lnTo>
                    <a:pt x="224401" y="584200"/>
                  </a:lnTo>
                  <a:lnTo>
                    <a:pt x="90103" y="584200"/>
                  </a:lnTo>
                  <a:lnTo>
                    <a:pt x="86396" y="596900"/>
                  </a:lnTo>
                  <a:lnTo>
                    <a:pt x="57823" y="622300"/>
                  </a:lnTo>
                  <a:lnTo>
                    <a:pt x="50976" y="622300"/>
                  </a:lnTo>
                  <a:lnTo>
                    <a:pt x="13824" y="647700"/>
                  </a:lnTo>
                  <a:lnTo>
                    <a:pt x="0" y="660400"/>
                  </a:lnTo>
                  <a:lnTo>
                    <a:pt x="13133" y="673100"/>
                  </a:lnTo>
                  <a:lnTo>
                    <a:pt x="56856" y="698500"/>
                  </a:lnTo>
                  <a:lnTo>
                    <a:pt x="23213" y="698500"/>
                  </a:lnTo>
                  <a:lnTo>
                    <a:pt x="30908" y="711200"/>
                  </a:lnTo>
                  <a:lnTo>
                    <a:pt x="52650" y="723900"/>
                  </a:lnTo>
                  <a:lnTo>
                    <a:pt x="61148" y="749300"/>
                  </a:lnTo>
                  <a:lnTo>
                    <a:pt x="104451" y="762000"/>
                  </a:lnTo>
                  <a:lnTo>
                    <a:pt x="117619" y="774700"/>
                  </a:lnTo>
                  <a:lnTo>
                    <a:pt x="103822" y="800100"/>
                  </a:lnTo>
                  <a:lnTo>
                    <a:pt x="66228" y="812800"/>
                  </a:lnTo>
                  <a:lnTo>
                    <a:pt x="123410" y="825500"/>
                  </a:lnTo>
                  <a:lnTo>
                    <a:pt x="152357" y="838200"/>
                  </a:lnTo>
                  <a:lnTo>
                    <a:pt x="153304" y="850900"/>
                  </a:lnTo>
                  <a:lnTo>
                    <a:pt x="126485" y="863600"/>
                  </a:lnTo>
                  <a:lnTo>
                    <a:pt x="72134" y="876300"/>
                  </a:lnTo>
                  <a:lnTo>
                    <a:pt x="61406" y="901700"/>
                  </a:lnTo>
                  <a:lnTo>
                    <a:pt x="76371" y="914400"/>
                  </a:lnTo>
                  <a:lnTo>
                    <a:pt x="90881" y="939800"/>
                  </a:lnTo>
                  <a:lnTo>
                    <a:pt x="78789" y="952500"/>
                  </a:lnTo>
                  <a:lnTo>
                    <a:pt x="111119" y="977900"/>
                  </a:lnTo>
                  <a:lnTo>
                    <a:pt x="121625" y="1003300"/>
                  </a:lnTo>
                  <a:lnTo>
                    <a:pt x="116847" y="1016000"/>
                  </a:lnTo>
                  <a:lnTo>
                    <a:pt x="103331" y="1041400"/>
                  </a:lnTo>
                  <a:lnTo>
                    <a:pt x="87620" y="1054100"/>
                  </a:lnTo>
                  <a:lnTo>
                    <a:pt x="76256" y="1079500"/>
                  </a:lnTo>
                  <a:lnTo>
                    <a:pt x="75784" y="1104900"/>
                  </a:lnTo>
                  <a:lnTo>
                    <a:pt x="92746" y="1130300"/>
                  </a:lnTo>
                  <a:lnTo>
                    <a:pt x="132112" y="1155700"/>
                  </a:lnTo>
                  <a:lnTo>
                    <a:pt x="158669" y="1168400"/>
                  </a:lnTo>
                  <a:lnTo>
                    <a:pt x="170895" y="1193800"/>
                  </a:lnTo>
                  <a:lnTo>
                    <a:pt x="167270" y="1219200"/>
                  </a:lnTo>
                  <a:lnTo>
                    <a:pt x="144398" y="1244600"/>
                  </a:lnTo>
                  <a:lnTo>
                    <a:pt x="132145" y="1270000"/>
                  </a:lnTo>
                  <a:lnTo>
                    <a:pt x="122839" y="1295400"/>
                  </a:lnTo>
                  <a:lnTo>
                    <a:pt x="108812" y="1320800"/>
                  </a:lnTo>
                  <a:lnTo>
                    <a:pt x="140275" y="1346200"/>
                  </a:lnTo>
                  <a:lnTo>
                    <a:pt x="148467" y="1358900"/>
                  </a:lnTo>
                  <a:lnTo>
                    <a:pt x="146693" y="1384300"/>
                  </a:lnTo>
                  <a:lnTo>
                    <a:pt x="148259" y="1409700"/>
                  </a:lnTo>
                  <a:lnTo>
                    <a:pt x="166470" y="1422400"/>
                  </a:lnTo>
                  <a:lnTo>
                    <a:pt x="155174" y="1447800"/>
                  </a:lnTo>
                  <a:lnTo>
                    <a:pt x="140925" y="1485900"/>
                  </a:lnTo>
                  <a:lnTo>
                    <a:pt x="129517" y="1511300"/>
                  </a:lnTo>
                  <a:lnTo>
                    <a:pt x="126744" y="1536700"/>
                  </a:lnTo>
                  <a:lnTo>
                    <a:pt x="116240" y="1562100"/>
                  </a:lnTo>
                  <a:lnTo>
                    <a:pt x="105305" y="1587500"/>
                  </a:lnTo>
                  <a:lnTo>
                    <a:pt x="107483" y="1625600"/>
                  </a:lnTo>
                  <a:lnTo>
                    <a:pt x="136320" y="1651000"/>
                  </a:lnTo>
                  <a:lnTo>
                    <a:pt x="156022" y="1676400"/>
                  </a:lnTo>
                  <a:lnTo>
                    <a:pt x="149923" y="1714500"/>
                  </a:lnTo>
                  <a:lnTo>
                    <a:pt x="139511" y="1739900"/>
                  </a:lnTo>
                  <a:lnTo>
                    <a:pt x="146277" y="1765300"/>
                  </a:lnTo>
                  <a:lnTo>
                    <a:pt x="180043" y="1816100"/>
                  </a:lnTo>
                  <a:lnTo>
                    <a:pt x="197068" y="1854200"/>
                  </a:lnTo>
                  <a:lnTo>
                    <a:pt x="200769" y="1892300"/>
                  </a:lnTo>
                  <a:lnTo>
                    <a:pt x="194562" y="1930400"/>
                  </a:lnTo>
                  <a:lnTo>
                    <a:pt x="181863" y="1968500"/>
                  </a:lnTo>
                  <a:lnTo>
                    <a:pt x="166089" y="2006600"/>
                  </a:lnTo>
                  <a:lnTo>
                    <a:pt x="191764" y="2044700"/>
                  </a:lnTo>
                  <a:lnTo>
                    <a:pt x="208011" y="2070100"/>
                  </a:lnTo>
                  <a:lnTo>
                    <a:pt x="216248" y="2108200"/>
                  </a:lnTo>
                  <a:lnTo>
                    <a:pt x="217892" y="2133600"/>
                  </a:lnTo>
                  <a:lnTo>
                    <a:pt x="214353" y="2171700"/>
                  </a:lnTo>
                  <a:lnTo>
                    <a:pt x="207063" y="2197100"/>
                  </a:lnTo>
                  <a:lnTo>
                    <a:pt x="197437" y="2222500"/>
                  </a:lnTo>
                  <a:lnTo>
                    <a:pt x="186891" y="2260600"/>
                  </a:lnTo>
                  <a:lnTo>
                    <a:pt x="177073" y="2286000"/>
                  </a:lnTo>
                  <a:lnTo>
                    <a:pt x="181263" y="2324100"/>
                  </a:lnTo>
                  <a:lnTo>
                    <a:pt x="190947" y="2362200"/>
                  </a:lnTo>
                  <a:lnTo>
                    <a:pt x="197610" y="2387600"/>
                  </a:lnTo>
                  <a:lnTo>
                    <a:pt x="161759" y="2425700"/>
                  </a:lnTo>
                  <a:lnTo>
                    <a:pt x="164684" y="2451100"/>
                  </a:lnTo>
                  <a:lnTo>
                    <a:pt x="186789" y="2489200"/>
                  </a:lnTo>
                  <a:lnTo>
                    <a:pt x="208481" y="2514600"/>
                  </a:lnTo>
                  <a:lnTo>
                    <a:pt x="206174" y="2565400"/>
                  </a:lnTo>
                  <a:lnTo>
                    <a:pt x="201926" y="2616200"/>
                  </a:lnTo>
                  <a:lnTo>
                    <a:pt x="199062" y="2654300"/>
                  </a:lnTo>
                  <a:lnTo>
                    <a:pt x="200910" y="2705100"/>
                  </a:lnTo>
                  <a:lnTo>
                    <a:pt x="210794" y="2755900"/>
                  </a:lnTo>
                  <a:lnTo>
                    <a:pt x="232040" y="2806700"/>
                  </a:lnTo>
                  <a:lnTo>
                    <a:pt x="214245" y="2832100"/>
                  </a:lnTo>
                  <a:lnTo>
                    <a:pt x="208418" y="2870200"/>
                  </a:lnTo>
                  <a:lnTo>
                    <a:pt x="211544" y="2908300"/>
                  </a:lnTo>
                  <a:lnTo>
                    <a:pt x="220610" y="2946400"/>
                  </a:lnTo>
                  <a:lnTo>
                    <a:pt x="231187" y="2984500"/>
                  </a:lnTo>
                  <a:lnTo>
                    <a:pt x="240733" y="3022600"/>
                  </a:lnTo>
                  <a:lnTo>
                    <a:pt x="249060" y="3060700"/>
                  </a:lnTo>
                  <a:lnTo>
                    <a:pt x="255979" y="3086100"/>
                  </a:lnTo>
                  <a:lnTo>
                    <a:pt x="264536" y="3124200"/>
                  </a:lnTo>
                  <a:lnTo>
                    <a:pt x="265615" y="3162300"/>
                  </a:lnTo>
                  <a:lnTo>
                    <a:pt x="264880" y="3200400"/>
                  </a:lnTo>
                  <a:lnTo>
                    <a:pt x="267993" y="3238500"/>
                  </a:lnTo>
                  <a:lnTo>
                    <a:pt x="289838" y="3276600"/>
                  </a:lnTo>
                  <a:lnTo>
                    <a:pt x="296500" y="3314700"/>
                  </a:lnTo>
                  <a:lnTo>
                    <a:pt x="291916" y="3340100"/>
                  </a:lnTo>
                  <a:lnTo>
                    <a:pt x="280020" y="3378200"/>
                  </a:lnTo>
                  <a:lnTo>
                    <a:pt x="304576" y="3416300"/>
                  </a:lnTo>
                  <a:lnTo>
                    <a:pt x="319179" y="3454400"/>
                  </a:lnTo>
                  <a:lnTo>
                    <a:pt x="325760" y="3492500"/>
                  </a:lnTo>
                  <a:lnTo>
                    <a:pt x="326248" y="3543300"/>
                  </a:lnTo>
                  <a:lnTo>
                    <a:pt x="318520" y="3556000"/>
                  </a:lnTo>
                  <a:lnTo>
                    <a:pt x="300840" y="3568700"/>
                  </a:lnTo>
                  <a:lnTo>
                    <a:pt x="278058" y="3594100"/>
                  </a:lnTo>
                  <a:lnTo>
                    <a:pt x="255026" y="3606800"/>
                  </a:lnTo>
                  <a:lnTo>
                    <a:pt x="236594" y="3619500"/>
                  </a:lnTo>
                  <a:lnTo>
                    <a:pt x="227613" y="3632200"/>
                  </a:lnTo>
                  <a:lnTo>
                    <a:pt x="232935" y="3657600"/>
                  </a:lnTo>
                  <a:lnTo>
                    <a:pt x="305890" y="3695700"/>
                  </a:lnTo>
                  <a:lnTo>
                    <a:pt x="346972" y="3733800"/>
                  </a:lnTo>
                  <a:lnTo>
                    <a:pt x="359000" y="3771900"/>
                  </a:lnTo>
                  <a:lnTo>
                    <a:pt x="345365" y="3810000"/>
                  </a:lnTo>
                  <a:lnTo>
                    <a:pt x="309459" y="3848100"/>
                  </a:lnTo>
                  <a:lnTo>
                    <a:pt x="334517" y="3886200"/>
                  </a:lnTo>
                  <a:lnTo>
                    <a:pt x="349856" y="3924300"/>
                  </a:lnTo>
                  <a:lnTo>
                    <a:pt x="350448" y="3962400"/>
                  </a:lnTo>
                  <a:lnTo>
                    <a:pt x="331265" y="4000500"/>
                  </a:lnTo>
                  <a:lnTo>
                    <a:pt x="296368" y="4013200"/>
                  </a:lnTo>
                  <a:lnTo>
                    <a:pt x="278509" y="4038600"/>
                  </a:lnTo>
                  <a:lnTo>
                    <a:pt x="304578" y="4089400"/>
                  </a:lnTo>
                  <a:lnTo>
                    <a:pt x="339318" y="4114800"/>
                  </a:lnTo>
                  <a:lnTo>
                    <a:pt x="360478" y="4127500"/>
                  </a:lnTo>
                  <a:lnTo>
                    <a:pt x="343660" y="4140200"/>
                  </a:lnTo>
                  <a:lnTo>
                    <a:pt x="287820" y="4152900"/>
                  </a:lnTo>
                  <a:lnTo>
                    <a:pt x="258146" y="4165600"/>
                  </a:lnTo>
                  <a:lnTo>
                    <a:pt x="252695" y="4178300"/>
                  </a:lnTo>
                  <a:lnTo>
                    <a:pt x="269522" y="4191000"/>
                  </a:lnTo>
                  <a:lnTo>
                    <a:pt x="306685" y="4203700"/>
                  </a:lnTo>
                  <a:lnTo>
                    <a:pt x="362240" y="4216400"/>
                  </a:lnTo>
                  <a:lnTo>
                    <a:pt x="357229" y="4229100"/>
                  </a:lnTo>
                  <a:lnTo>
                    <a:pt x="365950" y="4241800"/>
                  </a:lnTo>
                  <a:lnTo>
                    <a:pt x="382979" y="4241800"/>
                  </a:lnTo>
                  <a:lnTo>
                    <a:pt x="402891" y="4254500"/>
                  </a:lnTo>
                  <a:lnTo>
                    <a:pt x="420259" y="4267200"/>
                  </a:lnTo>
                  <a:lnTo>
                    <a:pt x="429660" y="4267200"/>
                  </a:lnTo>
                  <a:lnTo>
                    <a:pt x="425667" y="4279900"/>
                  </a:lnTo>
                  <a:lnTo>
                    <a:pt x="402856" y="4279900"/>
                  </a:lnTo>
                  <a:lnTo>
                    <a:pt x="355801" y="4292600"/>
                  </a:lnTo>
                  <a:lnTo>
                    <a:pt x="382551" y="4318000"/>
                  </a:lnTo>
                  <a:lnTo>
                    <a:pt x="411666" y="4343400"/>
                  </a:lnTo>
                  <a:lnTo>
                    <a:pt x="437389" y="4368800"/>
                  </a:lnTo>
                  <a:lnTo>
                    <a:pt x="453963" y="4381500"/>
                  </a:lnTo>
                  <a:lnTo>
                    <a:pt x="455633" y="4406900"/>
                  </a:lnTo>
                  <a:lnTo>
                    <a:pt x="436642" y="4432300"/>
                  </a:lnTo>
                  <a:lnTo>
                    <a:pt x="345439" y="4483100"/>
                  </a:lnTo>
                  <a:lnTo>
                    <a:pt x="323172" y="4508500"/>
                  </a:lnTo>
                  <a:lnTo>
                    <a:pt x="320063" y="4533900"/>
                  </a:lnTo>
                  <a:lnTo>
                    <a:pt x="331742" y="4559300"/>
                  </a:lnTo>
                  <a:lnTo>
                    <a:pt x="353836" y="4584700"/>
                  </a:lnTo>
                  <a:lnTo>
                    <a:pt x="381976" y="4610100"/>
                  </a:lnTo>
                  <a:lnTo>
                    <a:pt x="376002" y="4648200"/>
                  </a:lnTo>
                  <a:lnTo>
                    <a:pt x="375902" y="4686300"/>
                  </a:lnTo>
                  <a:lnTo>
                    <a:pt x="390038" y="4724400"/>
                  </a:lnTo>
                  <a:lnTo>
                    <a:pt x="426769" y="4762500"/>
                  </a:lnTo>
                  <a:lnTo>
                    <a:pt x="438769" y="4787900"/>
                  </a:lnTo>
                  <a:lnTo>
                    <a:pt x="456103" y="4800600"/>
                  </a:lnTo>
                  <a:lnTo>
                    <a:pt x="470142" y="4826000"/>
                  </a:lnTo>
                  <a:lnTo>
                    <a:pt x="472258" y="4851400"/>
                  </a:lnTo>
                  <a:lnTo>
                    <a:pt x="453823" y="4876800"/>
                  </a:lnTo>
                  <a:lnTo>
                    <a:pt x="406207" y="4902200"/>
                  </a:lnTo>
                  <a:lnTo>
                    <a:pt x="409675" y="4927600"/>
                  </a:lnTo>
                  <a:lnTo>
                    <a:pt x="415294" y="4965700"/>
                  </a:lnTo>
                  <a:lnTo>
                    <a:pt x="417952" y="5003800"/>
                  </a:lnTo>
                  <a:lnTo>
                    <a:pt x="412532" y="5029200"/>
                  </a:lnTo>
                  <a:lnTo>
                    <a:pt x="405605" y="5067300"/>
                  </a:lnTo>
                  <a:lnTo>
                    <a:pt x="421324" y="5092700"/>
                  </a:lnTo>
                  <a:lnTo>
                    <a:pt x="436514" y="5130800"/>
                  </a:lnTo>
                  <a:lnTo>
                    <a:pt x="428001" y="5156200"/>
                  </a:lnTo>
                  <a:lnTo>
                    <a:pt x="432936" y="5194300"/>
                  </a:lnTo>
                  <a:lnTo>
                    <a:pt x="446502" y="5232400"/>
                  </a:lnTo>
                  <a:lnTo>
                    <a:pt x="464089" y="5270500"/>
                  </a:lnTo>
                  <a:lnTo>
                    <a:pt x="481091" y="5308600"/>
                  </a:lnTo>
                  <a:lnTo>
                    <a:pt x="492902" y="5346700"/>
                  </a:lnTo>
                  <a:lnTo>
                    <a:pt x="494914" y="5372100"/>
                  </a:lnTo>
                  <a:lnTo>
                    <a:pt x="482521" y="5410200"/>
                  </a:lnTo>
                  <a:lnTo>
                    <a:pt x="451115" y="5435600"/>
                  </a:lnTo>
                  <a:lnTo>
                    <a:pt x="439754" y="5473700"/>
                  </a:lnTo>
                  <a:lnTo>
                    <a:pt x="447225" y="5524500"/>
                  </a:lnTo>
                  <a:lnTo>
                    <a:pt x="463694" y="5549900"/>
                  </a:lnTo>
                  <a:lnTo>
                    <a:pt x="479329" y="5588000"/>
                  </a:lnTo>
                  <a:lnTo>
                    <a:pt x="484298" y="5626100"/>
                  </a:lnTo>
                  <a:lnTo>
                    <a:pt x="468768" y="5651500"/>
                  </a:lnTo>
                  <a:lnTo>
                    <a:pt x="484008" y="5829300"/>
                  </a:lnTo>
                  <a:lnTo>
                    <a:pt x="815008" y="5803900"/>
                  </a:lnTo>
                  <a:lnTo>
                    <a:pt x="877272" y="5803900"/>
                  </a:lnTo>
                  <a:lnTo>
                    <a:pt x="910601" y="5791200"/>
                  </a:lnTo>
                  <a:lnTo>
                    <a:pt x="980564" y="5765800"/>
                  </a:lnTo>
                  <a:lnTo>
                    <a:pt x="1461552" y="5765800"/>
                  </a:lnTo>
                  <a:lnTo>
                    <a:pt x="1479040" y="5753100"/>
                  </a:lnTo>
                  <a:lnTo>
                    <a:pt x="1584823" y="5753100"/>
                  </a:lnTo>
                  <a:lnTo>
                    <a:pt x="1621204" y="5740400"/>
                  </a:lnTo>
                  <a:lnTo>
                    <a:pt x="1695886" y="5702300"/>
                  </a:lnTo>
                  <a:lnTo>
                    <a:pt x="1745609" y="5702300"/>
                  </a:lnTo>
                  <a:lnTo>
                    <a:pt x="1823108" y="5664200"/>
                  </a:lnTo>
                  <a:lnTo>
                    <a:pt x="2270462" y="5664200"/>
                  </a:lnTo>
                  <a:lnTo>
                    <a:pt x="2287640" y="5651500"/>
                  </a:lnTo>
                  <a:lnTo>
                    <a:pt x="2606572" y="5651500"/>
                  </a:lnTo>
                  <a:lnTo>
                    <a:pt x="2619360" y="5626100"/>
                  </a:lnTo>
                  <a:lnTo>
                    <a:pt x="2656734" y="5600700"/>
                  </a:lnTo>
                  <a:lnTo>
                    <a:pt x="3192855" y="5600700"/>
                  </a:lnTo>
                  <a:lnTo>
                    <a:pt x="3202715" y="5588000"/>
                  </a:lnTo>
                  <a:lnTo>
                    <a:pt x="3222663" y="5575300"/>
                  </a:lnTo>
                  <a:lnTo>
                    <a:pt x="3242627" y="5549900"/>
                  </a:lnTo>
                  <a:lnTo>
                    <a:pt x="3262394" y="5524500"/>
                  </a:lnTo>
                  <a:lnTo>
                    <a:pt x="4111538" y="5524500"/>
                  </a:lnTo>
                  <a:lnTo>
                    <a:pt x="4160709" y="5511800"/>
                  </a:lnTo>
                  <a:lnTo>
                    <a:pt x="4429261" y="5511800"/>
                  </a:lnTo>
                  <a:lnTo>
                    <a:pt x="4465745" y="5499100"/>
                  </a:lnTo>
                  <a:lnTo>
                    <a:pt x="4628934" y="5499100"/>
                  </a:lnTo>
                  <a:lnTo>
                    <a:pt x="4647436" y="5486400"/>
                  </a:lnTo>
                  <a:lnTo>
                    <a:pt x="4729990" y="5486400"/>
                  </a:lnTo>
                  <a:lnTo>
                    <a:pt x="4758609" y="5435600"/>
                  </a:lnTo>
                  <a:lnTo>
                    <a:pt x="5319114" y="5435600"/>
                  </a:lnTo>
                  <a:lnTo>
                    <a:pt x="5352523" y="5410200"/>
                  </a:lnTo>
                  <a:lnTo>
                    <a:pt x="5384896" y="5397500"/>
                  </a:lnTo>
                  <a:lnTo>
                    <a:pt x="5924410" y="5397500"/>
                  </a:lnTo>
                  <a:lnTo>
                    <a:pt x="5939496" y="5384800"/>
                  </a:lnTo>
                  <a:lnTo>
                    <a:pt x="5978995" y="5359400"/>
                  </a:lnTo>
                  <a:lnTo>
                    <a:pt x="6328858" y="5359400"/>
                  </a:lnTo>
                  <a:lnTo>
                    <a:pt x="6381253" y="5346700"/>
                  </a:lnTo>
                  <a:lnTo>
                    <a:pt x="6438349" y="5346700"/>
                  </a:lnTo>
                  <a:lnTo>
                    <a:pt x="6466856" y="5321300"/>
                  </a:lnTo>
                  <a:lnTo>
                    <a:pt x="6729131" y="5321300"/>
                  </a:lnTo>
                  <a:lnTo>
                    <a:pt x="6753529" y="5308600"/>
                  </a:lnTo>
                  <a:lnTo>
                    <a:pt x="6934001" y="5308600"/>
                  </a:lnTo>
                  <a:lnTo>
                    <a:pt x="6975689" y="5295900"/>
                  </a:lnTo>
                  <a:lnTo>
                    <a:pt x="7106319" y="5295900"/>
                  </a:lnTo>
                  <a:lnTo>
                    <a:pt x="7123771" y="5283200"/>
                  </a:lnTo>
                  <a:lnTo>
                    <a:pt x="7157043" y="5257800"/>
                  </a:lnTo>
                  <a:lnTo>
                    <a:pt x="7404149" y="5257800"/>
                  </a:lnTo>
                  <a:lnTo>
                    <a:pt x="7395438" y="5245100"/>
                  </a:lnTo>
                  <a:lnTo>
                    <a:pt x="7391990" y="5232400"/>
                  </a:lnTo>
                  <a:lnTo>
                    <a:pt x="7393317" y="5219700"/>
                  </a:lnTo>
                  <a:lnTo>
                    <a:pt x="7398929" y="5194300"/>
                  </a:lnTo>
                  <a:lnTo>
                    <a:pt x="7417132" y="5168900"/>
                  </a:lnTo>
                  <a:lnTo>
                    <a:pt x="7420649" y="5118100"/>
                  </a:lnTo>
                  <a:lnTo>
                    <a:pt x="7409627" y="5080000"/>
                  </a:lnTo>
                  <a:lnTo>
                    <a:pt x="7384210" y="5016500"/>
                  </a:lnTo>
                  <a:lnTo>
                    <a:pt x="7350375" y="4978400"/>
                  </a:lnTo>
                  <a:lnTo>
                    <a:pt x="7330524" y="4940300"/>
                  </a:lnTo>
                  <a:lnTo>
                    <a:pt x="7323178" y="4889500"/>
                  </a:lnTo>
                  <a:lnTo>
                    <a:pt x="7326859" y="4851400"/>
                  </a:lnTo>
                  <a:lnTo>
                    <a:pt x="7340089" y="4800600"/>
                  </a:lnTo>
                  <a:lnTo>
                    <a:pt x="7361388" y="4749800"/>
                  </a:lnTo>
                  <a:lnTo>
                    <a:pt x="7412093" y="4724400"/>
                  </a:lnTo>
                  <a:lnTo>
                    <a:pt x="7432586" y="4699000"/>
                  </a:lnTo>
                  <a:lnTo>
                    <a:pt x="7426692" y="4673600"/>
                  </a:lnTo>
                  <a:lnTo>
                    <a:pt x="7398234" y="4648200"/>
                  </a:lnTo>
                  <a:lnTo>
                    <a:pt x="7351037" y="4622800"/>
                  </a:lnTo>
                  <a:lnTo>
                    <a:pt x="7338260" y="4610100"/>
                  </a:lnTo>
                  <a:lnTo>
                    <a:pt x="7332960" y="4584700"/>
                  </a:lnTo>
                  <a:lnTo>
                    <a:pt x="7333026" y="4572000"/>
                  </a:lnTo>
                  <a:lnTo>
                    <a:pt x="7336343" y="4559300"/>
                  </a:lnTo>
                  <a:lnTo>
                    <a:pt x="7343433" y="4533900"/>
                  </a:lnTo>
                  <a:lnTo>
                    <a:pt x="7350223" y="4521200"/>
                  </a:lnTo>
                  <a:lnTo>
                    <a:pt x="7350943" y="4508500"/>
                  </a:lnTo>
                  <a:lnTo>
                    <a:pt x="7339823" y="4483100"/>
                  </a:lnTo>
                  <a:lnTo>
                    <a:pt x="7340449" y="4470400"/>
                  </a:lnTo>
                  <a:lnTo>
                    <a:pt x="7326599" y="4445000"/>
                  </a:lnTo>
                  <a:lnTo>
                    <a:pt x="7308716" y="4432300"/>
                  </a:lnTo>
                  <a:lnTo>
                    <a:pt x="7297240" y="4419600"/>
                  </a:lnTo>
                  <a:lnTo>
                    <a:pt x="7305556" y="4394200"/>
                  </a:lnTo>
                  <a:lnTo>
                    <a:pt x="7300814" y="4381500"/>
                  </a:lnTo>
                  <a:lnTo>
                    <a:pt x="7296717" y="4356100"/>
                  </a:lnTo>
                  <a:lnTo>
                    <a:pt x="7306968" y="4343400"/>
                  </a:lnTo>
                  <a:lnTo>
                    <a:pt x="7287219" y="4318000"/>
                  </a:lnTo>
                  <a:lnTo>
                    <a:pt x="7273826" y="4305300"/>
                  </a:lnTo>
                  <a:lnTo>
                    <a:pt x="7275109" y="4279900"/>
                  </a:lnTo>
                  <a:lnTo>
                    <a:pt x="7299386" y="4267200"/>
                  </a:lnTo>
                  <a:lnTo>
                    <a:pt x="7310485" y="4241800"/>
                  </a:lnTo>
                  <a:lnTo>
                    <a:pt x="7305660" y="4229100"/>
                  </a:lnTo>
                  <a:lnTo>
                    <a:pt x="7301626" y="4203700"/>
                  </a:lnTo>
                  <a:lnTo>
                    <a:pt x="7315096" y="4191000"/>
                  </a:lnTo>
                  <a:lnTo>
                    <a:pt x="7321995" y="4165600"/>
                  </a:lnTo>
                  <a:lnTo>
                    <a:pt x="7314107" y="4140200"/>
                  </a:lnTo>
                  <a:lnTo>
                    <a:pt x="7299193" y="4114800"/>
                  </a:lnTo>
                  <a:lnTo>
                    <a:pt x="7285010" y="4076700"/>
                  </a:lnTo>
                  <a:lnTo>
                    <a:pt x="7260993" y="4051300"/>
                  </a:lnTo>
                  <a:lnTo>
                    <a:pt x="7259189" y="4025900"/>
                  </a:lnTo>
                  <a:lnTo>
                    <a:pt x="7266870" y="4000500"/>
                  </a:lnTo>
                  <a:lnTo>
                    <a:pt x="7271307" y="3975100"/>
                  </a:lnTo>
                  <a:lnTo>
                    <a:pt x="7256579" y="3949700"/>
                  </a:lnTo>
                  <a:lnTo>
                    <a:pt x="7261477" y="3911600"/>
                  </a:lnTo>
                  <a:lnTo>
                    <a:pt x="7275414" y="3886200"/>
                  </a:lnTo>
                  <a:lnTo>
                    <a:pt x="7287804" y="3860800"/>
                  </a:lnTo>
                  <a:lnTo>
                    <a:pt x="7298422" y="3835400"/>
                  </a:lnTo>
                  <a:lnTo>
                    <a:pt x="7310794" y="3822700"/>
                  </a:lnTo>
                  <a:lnTo>
                    <a:pt x="7311075" y="3810000"/>
                  </a:lnTo>
                  <a:lnTo>
                    <a:pt x="7285416" y="3784600"/>
                  </a:lnTo>
                  <a:lnTo>
                    <a:pt x="7282244" y="3771900"/>
                  </a:lnTo>
                  <a:lnTo>
                    <a:pt x="7274088" y="3746500"/>
                  </a:lnTo>
                  <a:lnTo>
                    <a:pt x="7270647" y="3721100"/>
                  </a:lnTo>
                  <a:lnTo>
                    <a:pt x="7281619" y="3708400"/>
                  </a:lnTo>
                  <a:lnTo>
                    <a:pt x="7288019" y="3695700"/>
                  </a:lnTo>
                  <a:lnTo>
                    <a:pt x="7290774" y="3670300"/>
                  </a:lnTo>
                  <a:lnTo>
                    <a:pt x="7287307" y="3644900"/>
                  </a:lnTo>
                  <a:lnTo>
                    <a:pt x="7275041" y="3632200"/>
                  </a:lnTo>
                  <a:lnTo>
                    <a:pt x="7271073" y="3606800"/>
                  </a:lnTo>
                  <a:lnTo>
                    <a:pt x="7267263" y="3594100"/>
                  </a:lnTo>
                  <a:lnTo>
                    <a:pt x="7264152" y="3568700"/>
                  </a:lnTo>
                  <a:lnTo>
                    <a:pt x="7262277" y="3556000"/>
                  </a:lnTo>
                  <a:lnTo>
                    <a:pt x="7260724" y="3530600"/>
                  </a:lnTo>
                  <a:lnTo>
                    <a:pt x="7255722" y="3505200"/>
                  </a:lnTo>
                  <a:lnTo>
                    <a:pt x="7248270" y="3479800"/>
                  </a:lnTo>
                  <a:lnTo>
                    <a:pt x="7239366" y="3441700"/>
                  </a:lnTo>
                  <a:lnTo>
                    <a:pt x="7224599" y="3403600"/>
                  </a:lnTo>
                  <a:lnTo>
                    <a:pt x="7212755" y="3365500"/>
                  </a:lnTo>
                  <a:lnTo>
                    <a:pt x="7207923" y="3314700"/>
                  </a:lnTo>
                  <a:lnTo>
                    <a:pt x="7214190" y="3276600"/>
                  </a:lnTo>
                  <a:lnTo>
                    <a:pt x="7235645" y="3238500"/>
                  </a:lnTo>
                  <a:lnTo>
                    <a:pt x="7251281" y="3200400"/>
                  </a:lnTo>
                  <a:lnTo>
                    <a:pt x="7249040" y="3162300"/>
                  </a:lnTo>
                  <a:lnTo>
                    <a:pt x="7237013" y="3124200"/>
                  </a:lnTo>
                  <a:lnTo>
                    <a:pt x="7223288" y="3086100"/>
                  </a:lnTo>
                  <a:lnTo>
                    <a:pt x="7254134" y="3060700"/>
                  </a:lnTo>
                  <a:lnTo>
                    <a:pt x="7275212" y="3022600"/>
                  </a:lnTo>
                  <a:lnTo>
                    <a:pt x="7279618" y="2997200"/>
                  </a:lnTo>
                  <a:lnTo>
                    <a:pt x="7260450" y="2959100"/>
                  </a:lnTo>
                  <a:lnTo>
                    <a:pt x="7210804" y="2933700"/>
                  </a:lnTo>
                  <a:lnTo>
                    <a:pt x="7196479" y="2908300"/>
                  </a:lnTo>
                  <a:lnTo>
                    <a:pt x="7201413" y="2882900"/>
                  </a:lnTo>
                  <a:lnTo>
                    <a:pt x="7215824" y="2857500"/>
                  </a:lnTo>
                  <a:lnTo>
                    <a:pt x="7229927" y="2832100"/>
                  </a:lnTo>
                  <a:lnTo>
                    <a:pt x="7233941" y="2806700"/>
                  </a:lnTo>
                  <a:lnTo>
                    <a:pt x="7218081" y="2781300"/>
                  </a:lnTo>
                  <a:lnTo>
                    <a:pt x="7215642" y="2743200"/>
                  </a:lnTo>
                  <a:lnTo>
                    <a:pt x="7209945" y="2705100"/>
                  </a:lnTo>
                  <a:lnTo>
                    <a:pt x="7200216" y="2667000"/>
                  </a:lnTo>
                  <a:lnTo>
                    <a:pt x="7185683" y="2628900"/>
                  </a:lnTo>
                  <a:lnTo>
                    <a:pt x="7199364" y="2578100"/>
                  </a:lnTo>
                  <a:lnTo>
                    <a:pt x="7202920" y="2527300"/>
                  </a:lnTo>
                  <a:lnTo>
                    <a:pt x="7198583" y="2476500"/>
                  </a:lnTo>
                  <a:lnTo>
                    <a:pt x="7188589" y="2425700"/>
                  </a:lnTo>
                  <a:lnTo>
                    <a:pt x="7175171" y="2374900"/>
                  </a:lnTo>
                  <a:lnTo>
                    <a:pt x="7160563" y="2324100"/>
                  </a:lnTo>
                  <a:lnTo>
                    <a:pt x="7168452" y="2298700"/>
                  </a:lnTo>
                  <a:lnTo>
                    <a:pt x="7169762" y="2260600"/>
                  </a:lnTo>
                  <a:lnTo>
                    <a:pt x="7163565" y="2222500"/>
                  </a:lnTo>
                  <a:lnTo>
                    <a:pt x="7148930" y="2184400"/>
                  </a:lnTo>
                  <a:lnTo>
                    <a:pt x="7137132" y="2159000"/>
                  </a:lnTo>
                  <a:lnTo>
                    <a:pt x="7145188" y="2120900"/>
                  </a:lnTo>
                  <a:lnTo>
                    <a:pt x="7152232" y="2082800"/>
                  </a:lnTo>
                  <a:lnTo>
                    <a:pt x="7137398" y="2044700"/>
                  </a:lnTo>
                  <a:lnTo>
                    <a:pt x="7113466" y="2019300"/>
                  </a:lnTo>
                  <a:lnTo>
                    <a:pt x="7110490" y="1981200"/>
                  </a:lnTo>
                  <a:lnTo>
                    <a:pt x="7116595" y="1943100"/>
                  </a:lnTo>
                  <a:lnTo>
                    <a:pt x="7119910" y="1917700"/>
                  </a:lnTo>
                  <a:lnTo>
                    <a:pt x="7118200" y="1879600"/>
                  </a:lnTo>
                  <a:lnTo>
                    <a:pt x="7116968" y="1841500"/>
                  </a:lnTo>
                  <a:lnTo>
                    <a:pt x="7115915" y="1816100"/>
                  </a:lnTo>
                  <a:lnTo>
                    <a:pt x="7114741" y="1778000"/>
                  </a:lnTo>
                  <a:lnTo>
                    <a:pt x="7108582" y="1739900"/>
                  </a:lnTo>
                  <a:lnTo>
                    <a:pt x="7094129" y="1714500"/>
                  </a:lnTo>
                  <a:lnTo>
                    <a:pt x="7087220" y="1676400"/>
                  </a:lnTo>
                  <a:lnTo>
                    <a:pt x="7103692" y="1638300"/>
                  </a:lnTo>
                  <a:lnTo>
                    <a:pt x="7053949" y="1612900"/>
                  </a:lnTo>
                  <a:lnTo>
                    <a:pt x="7035126" y="1587500"/>
                  </a:lnTo>
                  <a:lnTo>
                    <a:pt x="7040090" y="1562100"/>
                  </a:lnTo>
                  <a:lnTo>
                    <a:pt x="7061708" y="1536700"/>
                  </a:lnTo>
                  <a:lnTo>
                    <a:pt x="7092846" y="1511300"/>
                  </a:lnTo>
                  <a:lnTo>
                    <a:pt x="7122916" y="1485900"/>
                  </a:lnTo>
                  <a:lnTo>
                    <a:pt x="7136330" y="1447800"/>
                  </a:lnTo>
                  <a:lnTo>
                    <a:pt x="7122880" y="1422400"/>
                  </a:lnTo>
                  <a:lnTo>
                    <a:pt x="7072361" y="1384300"/>
                  </a:lnTo>
                  <a:lnTo>
                    <a:pt x="7061271" y="1358900"/>
                  </a:lnTo>
                  <a:lnTo>
                    <a:pt x="7054261" y="1320800"/>
                  </a:lnTo>
                  <a:lnTo>
                    <a:pt x="7056198" y="1295400"/>
                  </a:lnTo>
                  <a:lnTo>
                    <a:pt x="7071955" y="1257300"/>
                  </a:lnTo>
                  <a:lnTo>
                    <a:pt x="7075650" y="1231900"/>
                  </a:lnTo>
                  <a:lnTo>
                    <a:pt x="7070931" y="1206500"/>
                  </a:lnTo>
                  <a:lnTo>
                    <a:pt x="7064952" y="1168400"/>
                  </a:lnTo>
                  <a:lnTo>
                    <a:pt x="7064868" y="1143000"/>
                  </a:lnTo>
                  <a:lnTo>
                    <a:pt x="7075063" y="1117600"/>
                  </a:lnTo>
                  <a:lnTo>
                    <a:pt x="7070251" y="1079500"/>
                  </a:lnTo>
                  <a:lnTo>
                    <a:pt x="7059609" y="1054100"/>
                  </a:lnTo>
                  <a:lnTo>
                    <a:pt x="7052308" y="1028700"/>
                  </a:lnTo>
                  <a:lnTo>
                    <a:pt x="7040629" y="990600"/>
                  </a:lnTo>
                  <a:lnTo>
                    <a:pt x="7036708" y="965200"/>
                  </a:lnTo>
                  <a:lnTo>
                    <a:pt x="7038808" y="927100"/>
                  </a:lnTo>
                  <a:lnTo>
                    <a:pt x="7045196" y="901700"/>
                  </a:lnTo>
                  <a:lnTo>
                    <a:pt x="7051135" y="876300"/>
                  </a:lnTo>
                  <a:lnTo>
                    <a:pt x="7046333" y="838200"/>
                  </a:lnTo>
                  <a:lnTo>
                    <a:pt x="7037720" y="812800"/>
                  </a:lnTo>
                  <a:lnTo>
                    <a:pt x="7032229" y="787400"/>
                  </a:lnTo>
                  <a:lnTo>
                    <a:pt x="7046686" y="762000"/>
                  </a:lnTo>
                  <a:lnTo>
                    <a:pt x="7052014" y="723900"/>
                  </a:lnTo>
                  <a:lnTo>
                    <a:pt x="7049530" y="698500"/>
                  </a:lnTo>
                  <a:lnTo>
                    <a:pt x="7040548" y="673100"/>
                  </a:lnTo>
                  <a:lnTo>
                    <a:pt x="7036268" y="647700"/>
                  </a:lnTo>
                  <a:lnTo>
                    <a:pt x="7030218" y="622300"/>
                  </a:lnTo>
                  <a:lnTo>
                    <a:pt x="7022779" y="596900"/>
                  </a:lnTo>
                  <a:lnTo>
                    <a:pt x="273559" y="596900"/>
                  </a:lnTo>
                  <a:lnTo>
                    <a:pt x="272603" y="584200"/>
                  </a:lnTo>
                  <a:lnTo>
                    <a:pt x="256226" y="558800"/>
                  </a:lnTo>
                  <a:close/>
                </a:path>
                <a:path w="7432675" h="5829300">
                  <a:moveTo>
                    <a:pt x="877272" y="5803900"/>
                  </a:moveTo>
                  <a:lnTo>
                    <a:pt x="815008" y="5803900"/>
                  </a:lnTo>
                  <a:lnTo>
                    <a:pt x="845336" y="5816600"/>
                  </a:lnTo>
                  <a:lnTo>
                    <a:pt x="877272" y="5803900"/>
                  </a:lnTo>
                  <a:close/>
                </a:path>
                <a:path w="7432675" h="5829300">
                  <a:moveTo>
                    <a:pt x="1192953" y="5765800"/>
                  </a:moveTo>
                  <a:lnTo>
                    <a:pt x="1016764" y="5765800"/>
                  </a:lnTo>
                  <a:lnTo>
                    <a:pt x="1053488" y="5791200"/>
                  </a:lnTo>
                  <a:lnTo>
                    <a:pt x="1098584" y="5778500"/>
                  </a:lnTo>
                  <a:lnTo>
                    <a:pt x="1145089" y="5778500"/>
                  </a:lnTo>
                  <a:lnTo>
                    <a:pt x="1192953" y="5765800"/>
                  </a:lnTo>
                  <a:close/>
                </a:path>
                <a:path w="7432675" h="5829300">
                  <a:moveTo>
                    <a:pt x="1461552" y="5765800"/>
                  </a:moveTo>
                  <a:lnTo>
                    <a:pt x="1410320" y="5765800"/>
                  </a:lnTo>
                  <a:lnTo>
                    <a:pt x="1444065" y="5778500"/>
                  </a:lnTo>
                  <a:lnTo>
                    <a:pt x="1461552" y="5765800"/>
                  </a:lnTo>
                  <a:close/>
                </a:path>
                <a:path w="7432675" h="5829300">
                  <a:moveTo>
                    <a:pt x="1584823" y="5753100"/>
                  </a:moveTo>
                  <a:lnTo>
                    <a:pt x="1479040" y="5753100"/>
                  </a:lnTo>
                  <a:lnTo>
                    <a:pt x="1513028" y="5778500"/>
                  </a:lnTo>
                  <a:lnTo>
                    <a:pt x="1584823" y="5753100"/>
                  </a:lnTo>
                  <a:close/>
                </a:path>
                <a:path w="7432675" h="5829300">
                  <a:moveTo>
                    <a:pt x="2270462" y="5664200"/>
                  </a:moveTo>
                  <a:lnTo>
                    <a:pt x="1848839" y="5664200"/>
                  </a:lnTo>
                  <a:lnTo>
                    <a:pt x="1900052" y="5689600"/>
                  </a:lnTo>
                  <a:lnTo>
                    <a:pt x="1925432" y="5715000"/>
                  </a:lnTo>
                  <a:lnTo>
                    <a:pt x="1964005" y="5753100"/>
                  </a:lnTo>
                  <a:lnTo>
                    <a:pt x="2003477" y="5765800"/>
                  </a:lnTo>
                  <a:lnTo>
                    <a:pt x="2084657" y="5765800"/>
                  </a:lnTo>
                  <a:lnTo>
                    <a:pt x="2126135" y="5740400"/>
                  </a:lnTo>
                  <a:lnTo>
                    <a:pt x="2168054" y="5727700"/>
                  </a:lnTo>
                  <a:lnTo>
                    <a:pt x="2210296" y="5702300"/>
                  </a:lnTo>
                  <a:lnTo>
                    <a:pt x="2252749" y="5689600"/>
                  </a:lnTo>
                  <a:lnTo>
                    <a:pt x="2270462" y="5664200"/>
                  </a:lnTo>
                  <a:close/>
                </a:path>
                <a:path w="7432675" h="5829300">
                  <a:moveTo>
                    <a:pt x="2547357" y="5676900"/>
                  </a:moveTo>
                  <a:lnTo>
                    <a:pt x="2406483" y="5676900"/>
                  </a:lnTo>
                  <a:lnTo>
                    <a:pt x="2436459" y="5715000"/>
                  </a:lnTo>
                  <a:lnTo>
                    <a:pt x="2467293" y="5727700"/>
                  </a:lnTo>
                  <a:lnTo>
                    <a:pt x="2498859" y="5715000"/>
                  </a:lnTo>
                  <a:lnTo>
                    <a:pt x="2531031" y="5689600"/>
                  </a:lnTo>
                  <a:lnTo>
                    <a:pt x="2547357" y="5676900"/>
                  </a:lnTo>
                  <a:close/>
                </a:path>
                <a:path w="7432675" h="5829300">
                  <a:moveTo>
                    <a:pt x="2606572" y="5651500"/>
                  </a:moveTo>
                  <a:lnTo>
                    <a:pt x="2304445" y="5651500"/>
                  </a:lnTo>
                  <a:lnTo>
                    <a:pt x="2321039" y="5664200"/>
                  </a:lnTo>
                  <a:lnTo>
                    <a:pt x="2337582" y="5689600"/>
                  </a:lnTo>
                  <a:lnTo>
                    <a:pt x="2354236" y="5702300"/>
                  </a:lnTo>
                  <a:lnTo>
                    <a:pt x="2388525" y="5702300"/>
                  </a:lnTo>
                  <a:lnTo>
                    <a:pt x="2406483" y="5676900"/>
                  </a:lnTo>
                  <a:lnTo>
                    <a:pt x="2547357" y="5676900"/>
                  </a:lnTo>
                  <a:lnTo>
                    <a:pt x="2563683" y="5664200"/>
                  </a:lnTo>
                  <a:lnTo>
                    <a:pt x="2600178" y="5664200"/>
                  </a:lnTo>
                  <a:lnTo>
                    <a:pt x="2606572" y="5651500"/>
                  </a:lnTo>
                  <a:close/>
                </a:path>
                <a:path w="7432675" h="5829300">
                  <a:moveTo>
                    <a:pt x="2600178" y="5664200"/>
                  </a:moveTo>
                  <a:lnTo>
                    <a:pt x="2563683" y="5664200"/>
                  </a:lnTo>
                  <a:lnTo>
                    <a:pt x="2581323" y="5676900"/>
                  </a:lnTo>
                  <a:lnTo>
                    <a:pt x="2600178" y="5664200"/>
                  </a:lnTo>
                  <a:close/>
                </a:path>
                <a:path w="7432675" h="5829300">
                  <a:moveTo>
                    <a:pt x="3133418" y="5600700"/>
                  </a:moveTo>
                  <a:lnTo>
                    <a:pt x="2675197" y="5600700"/>
                  </a:lnTo>
                  <a:lnTo>
                    <a:pt x="2693187" y="5613400"/>
                  </a:lnTo>
                  <a:lnTo>
                    <a:pt x="2710521" y="5651500"/>
                  </a:lnTo>
                  <a:lnTo>
                    <a:pt x="2739487" y="5664200"/>
                  </a:lnTo>
                  <a:lnTo>
                    <a:pt x="2769352" y="5664200"/>
                  </a:lnTo>
                  <a:lnTo>
                    <a:pt x="2829904" y="5638800"/>
                  </a:lnTo>
                  <a:lnTo>
                    <a:pt x="2859657" y="5638800"/>
                  </a:lnTo>
                  <a:lnTo>
                    <a:pt x="2897573" y="5626100"/>
                  </a:lnTo>
                  <a:lnTo>
                    <a:pt x="3071542" y="5626100"/>
                  </a:lnTo>
                  <a:lnTo>
                    <a:pt x="3133418" y="5600700"/>
                  </a:lnTo>
                  <a:close/>
                </a:path>
                <a:path w="7432675" h="5829300">
                  <a:moveTo>
                    <a:pt x="3011003" y="5626100"/>
                  </a:moveTo>
                  <a:lnTo>
                    <a:pt x="2935049" y="5626100"/>
                  </a:lnTo>
                  <a:lnTo>
                    <a:pt x="2972666" y="5638800"/>
                  </a:lnTo>
                  <a:lnTo>
                    <a:pt x="3011003" y="5626100"/>
                  </a:lnTo>
                  <a:close/>
                </a:path>
                <a:path w="7432675" h="5829300">
                  <a:moveTo>
                    <a:pt x="3071542" y="5626100"/>
                  </a:moveTo>
                  <a:lnTo>
                    <a:pt x="3011003" y="5626100"/>
                  </a:lnTo>
                  <a:lnTo>
                    <a:pt x="3040878" y="5638800"/>
                  </a:lnTo>
                  <a:lnTo>
                    <a:pt x="3071542" y="5626100"/>
                  </a:lnTo>
                  <a:close/>
                </a:path>
                <a:path w="7432675" h="5829300">
                  <a:moveTo>
                    <a:pt x="3192855" y="5600700"/>
                  </a:moveTo>
                  <a:lnTo>
                    <a:pt x="3133418" y="5600700"/>
                  </a:lnTo>
                  <a:lnTo>
                    <a:pt x="3163720" y="5613400"/>
                  </a:lnTo>
                  <a:lnTo>
                    <a:pt x="3182996" y="5613400"/>
                  </a:lnTo>
                  <a:lnTo>
                    <a:pt x="3192855" y="5600700"/>
                  </a:lnTo>
                  <a:close/>
                </a:path>
                <a:path w="7432675" h="5829300">
                  <a:moveTo>
                    <a:pt x="3866328" y="5524500"/>
                  </a:moveTo>
                  <a:lnTo>
                    <a:pt x="3281751" y="5524500"/>
                  </a:lnTo>
                  <a:lnTo>
                    <a:pt x="3300484" y="5549900"/>
                  </a:lnTo>
                  <a:lnTo>
                    <a:pt x="3318381" y="5588000"/>
                  </a:lnTo>
                  <a:lnTo>
                    <a:pt x="3357405" y="5575300"/>
                  </a:lnTo>
                  <a:lnTo>
                    <a:pt x="3492154" y="5575300"/>
                  </a:lnTo>
                  <a:lnTo>
                    <a:pt x="3510654" y="5562600"/>
                  </a:lnTo>
                  <a:lnTo>
                    <a:pt x="3767212" y="5562600"/>
                  </a:lnTo>
                  <a:lnTo>
                    <a:pt x="3816884" y="5537200"/>
                  </a:lnTo>
                  <a:lnTo>
                    <a:pt x="3866328" y="5524500"/>
                  </a:lnTo>
                  <a:close/>
                </a:path>
                <a:path w="7432675" h="5829300">
                  <a:moveTo>
                    <a:pt x="3492154" y="5575300"/>
                  </a:moveTo>
                  <a:lnTo>
                    <a:pt x="3396103" y="5575300"/>
                  </a:lnTo>
                  <a:lnTo>
                    <a:pt x="3434733" y="5588000"/>
                  </a:lnTo>
                  <a:lnTo>
                    <a:pt x="3473550" y="5588000"/>
                  </a:lnTo>
                  <a:lnTo>
                    <a:pt x="3492154" y="5575300"/>
                  </a:lnTo>
                  <a:close/>
                </a:path>
                <a:path w="7432675" h="5829300">
                  <a:moveTo>
                    <a:pt x="3767212" y="5562600"/>
                  </a:moveTo>
                  <a:lnTo>
                    <a:pt x="3583835" y="5562600"/>
                  </a:lnTo>
                  <a:lnTo>
                    <a:pt x="3601992" y="5575300"/>
                  </a:lnTo>
                  <a:lnTo>
                    <a:pt x="3620120" y="5575300"/>
                  </a:lnTo>
                  <a:lnTo>
                    <a:pt x="3767212" y="5562600"/>
                  </a:lnTo>
                  <a:close/>
                </a:path>
                <a:path w="7432675" h="5829300">
                  <a:moveTo>
                    <a:pt x="4111538" y="5524500"/>
                  </a:moveTo>
                  <a:lnTo>
                    <a:pt x="4013387" y="5524500"/>
                  </a:lnTo>
                  <a:lnTo>
                    <a:pt x="4062017" y="5537200"/>
                  </a:lnTo>
                  <a:lnTo>
                    <a:pt x="4111538" y="5524500"/>
                  </a:lnTo>
                  <a:close/>
                </a:path>
                <a:path w="7432675" h="5829300">
                  <a:moveTo>
                    <a:pt x="4716206" y="5486400"/>
                  </a:moveTo>
                  <a:lnTo>
                    <a:pt x="4647436" y="5486400"/>
                  </a:lnTo>
                  <a:lnTo>
                    <a:pt x="4663160" y="5537200"/>
                  </a:lnTo>
                  <a:lnTo>
                    <a:pt x="4680354" y="5537200"/>
                  </a:lnTo>
                  <a:lnTo>
                    <a:pt x="4716206" y="5486400"/>
                  </a:lnTo>
                  <a:close/>
                </a:path>
                <a:path w="7432675" h="5829300">
                  <a:moveTo>
                    <a:pt x="4628934" y="5499100"/>
                  </a:moveTo>
                  <a:lnTo>
                    <a:pt x="4502161" y="5499100"/>
                  </a:lnTo>
                  <a:lnTo>
                    <a:pt x="4538337" y="5511800"/>
                  </a:lnTo>
                  <a:lnTo>
                    <a:pt x="4610431" y="5511800"/>
                  </a:lnTo>
                  <a:lnTo>
                    <a:pt x="4628934" y="5499100"/>
                  </a:lnTo>
                  <a:close/>
                </a:path>
                <a:path w="7432675" h="5829300">
                  <a:moveTo>
                    <a:pt x="4912023" y="5473700"/>
                  </a:moveTo>
                  <a:lnTo>
                    <a:pt x="4852871" y="5473700"/>
                  </a:lnTo>
                  <a:lnTo>
                    <a:pt x="4868569" y="5511800"/>
                  </a:lnTo>
                  <a:lnTo>
                    <a:pt x="4885669" y="5511800"/>
                  </a:lnTo>
                  <a:lnTo>
                    <a:pt x="4903331" y="5486400"/>
                  </a:lnTo>
                  <a:lnTo>
                    <a:pt x="4912023" y="5473700"/>
                  </a:lnTo>
                  <a:close/>
                </a:path>
                <a:path w="7432675" h="5829300">
                  <a:moveTo>
                    <a:pt x="5319114" y="5435600"/>
                  </a:moveTo>
                  <a:lnTo>
                    <a:pt x="4772261" y="5435600"/>
                  </a:lnTo>
                  <a:lnTo>
                    <a:pt x="4784685" y="5473700"/>
                  </a:lnTo>
                  <a:lnTo>
                    <a:pt x="4801479" y="5486400"/>
                  </a:lnTo>
                  <a:lnTo>
                    <a:pt x="4818759" y="5473700"/>
                  </a:lnTo>
                  <a:lnTo>
                    <a:pt x="4912023" y="5473700"/>
                  </a:lnTo>
                  <a:lnTo>
                    <a:pt x="4920715" y="5461000"/>
                  </a:lnTo>
                  <a:lnTo>
                    <a:pt x="5138107" y="5461000"/>
                  </a:lnTo>
                  <a:lnTo>
                    <a:pt x="5154928" y="5448300"/>
                  </a:lnTo>
                  <a:lnTo>
                    <a:pt x="5293014" y="5448300"/>
                  </a:lnTo>
                  <a:lnTo>
                    <a:pt x="5319114" y="5435600"/>
                  </a:lnTo>
                  <a:close/>
                </a:path>
                <a:path w="7432675" h="5829300">
                  <a:moveTo>
                    <a:pt x="5138107" y="5461000"/>
                  </a:moveTo>
                  <a:lnTo>
                    <a:pt x="5021509" y="5461000"/>
                  </a:lnTo>
                  <a:lnTo>
                    <a:pt x="5087757" y="5486400"/>
                  </a:lnTo>
                  <a:lnTo>
                    <a:pt x="5121286" y="5473700"/>
                  </a:lnTo>
                  <a:lnTo>
                    <a:pt x="5138107" y="5461000"/>
                  </a:lnTo>
                  <a:close/>
                </a:path>
                <a:path w="7432675" h="5829300">
                  <a:moveTo>
                    <a:pt x="5021509" y="5461000"/>
                  </a:moveTo>
                  <a:lnTo>
                    <a:pt x="4920715" y="5461000"/>
                  </a:lnTo>
                  <a:lnTo>
                    <a:pt x="4954089" y="5473700"/>
                  </a:lnTo>
                  <a:lnTo>
                    <a:pt x="4987809" y="5473700"/>
                  </a:lnTo>
                  <a:lnTo>
                    <a:pt x="5021509" y="5461000"/>
                  </a:lnTo>
                  <a:close/>
                </a:path>
                <a:path w="7432675" h="5829300">
                  <a:moveTo>
                    <a:pt x="5293014" y="5448300"/>
                  </a:moveTo>
                  <a:lnTo>
                    <a:pt x="5188202" y="5448300"/>
                  </a:lnTo>
                  <a:lnTo>
                    <a:pt x="5213673" y="5473700"/>
                  </a:lnTo>
                  <a:lnTo>
                    <a:pt x="5239897" y="5473700"/>
                  </a:lnTo>
                  <a:lnTo>
                    <a:pt x="5293014" y="5448300"/>
                  </a:lnTo>
                  <a:close/>
                </a:path>
                <a:path w="7432675" h="5829300">
                  <a:moveTo>
                    <a:pt x="5699237" y="5397500"/>
                  </a:moveTo>
                  <a:lnTo>
                    <a:pt x="5384896" y="5397500"/>
                  </a:lnTo>
                  <a:lnTo>
                    <a:pt x="5448260" y="5422900"/>
                  </a:lnTo>
                  <a:lnTo>
                    <a:pt x="5464006" y="5422900"/>
                  </a:lnTo>
                  <a:lnTo>
                    <a:pt x="5479761" y="5435600"/>
                  </a:lnTo>
                  <a:lnTo>
                    <a:pt x="5543040" y="5435600"/>
                  </a:lnTo>
                  <a:lnTo>
                    <a:pt x="5574980" y="5410200"/>
                  </a:lnTo>
                  <a:lnTo>
                    <a:pt x="5683631" y="5410200"/>
                  </a:lnTo>
                  <a:lnTo>
                    <a:pt x="5699237" y="5397500"/>
                  </a:lnTo>
                  <a:close/>
                </a:path>
                <a:path w="7432675" h="5829300">
                  <a:moveTo>
                    <a:pt x="5683631" y="5410200"/>
                  </a:moveTo>
                  <a:lnTo>
                    <a:pt x="5606193" y="5410200"/>
                  </a:lnTo>
                  <a:lnTo>
                    <a:pt x="5637109" y="5422900"/>
                  </a:lnTo>
                  <a:lnTo>
                    <a:pt x="5668024" y="5422900"/>
                  </a:lnTo>
                  <a:lnTo>
                    <a:pt x="5683631" y="5410200"/>
                  </a:lnTo>
                  <a:close/>
                </a:path>
                <a:path w="7432675" h="5829300">
                  <a:moveTo>
                    <a:pt x="5924410" y="5397500"/>
                  </a:moveTo>
                  <a:lnTo>
                    <a:pt x="5760194" y="5397500"/>
                  </a:lnTo>
                  <a:lnTo>
                    <a:pt x="5819875" y="5422900"/>
                  </a:lnTo>
                  <a:lnTo>
                    <a:pt x="5879399" y="5422900"/>
                  </a:lnTo>
                  <a:lnTo>
                    <a:pt x="5909325" y="5410200"/>
                  </a:lnTo>
                  <a:lnTo>
                    <a:pt x="5924410" y="5397500"/>
                  </a:lnTo>
                  <a:close/>
                </a:path>
                <a:path w="7432675" h="5829300">
                  <a:moveTo>
                    <a:pt x="6167385" y="5359400"/>
                  </a:moveTo>
                  <a:lnTo>
                    <a:pt x="6055355" y="5359400"/>
                  </a:lnTo>
                  <a:lnTo>
                    <a:pt x="6092760" y="5372100"/>
                  </a:lnTo>
                  <a:lnTo>
                    <a:pt x="6130013" y="5372100"/>
                  </a:lnTo>
                  <a:lnTo>
                    <a:pt x="6167385" y="5359400"/>
                  </a:lnTo>
                  <a:close/>
                </a:path>
                <a:path w="7432675" h="5829300">
                  <a:moveTo>
                    <a:pt x="6328858" y="5359400"/>
                  </a:moveTo>
                  <a:lnTo>
                    <a:pt x="6167385" y="5359400"/>
                  </a:lnTo>
                  <a:lnTo>
                    <a:pt x="6221808" y="5372100"/>
                  </a:lnTo>
                  <a:lnTo>
                    <a:pt x="6275671" y="5372100"/>
                  </a:lnTo>
                  <a:lnTo>
                    <a:pt x="6328858" y="5359400"/>
                  </a:lnTo>
                  <a:close/>
                </a:path>
                <a:path w="7432675" h="5829300">
                  <a:moveTo>
                    <a:pt x="6438349" y="5346700"/>
                  </a:moveTo>
                  <a:lnTo>
                    <a:pt x="6381253" y="5346700"/>
                  </a:lnTo>
                  <a:lnTo>
                    <a:pt x="6409551" y="5359400"/>
                  </a:lnTo>
                  <a:lnTo>
                    <a:pt x="6438349" y="5346700"/>
                  </a:lnTo>
                  <a:close/>
                </a:path>
                <a:path w="7432675" h="5829300">
                  <a:moveTo>
                    <a:pt x="6522196" y="5321300"/>
                  </a:moveTo>
                  <a:lnTo>
                    <a:pt x="6466856" y="5321300"/>
                  </a:lnTo>
                  <a:lnTo>
                    <a:pt x="6494283" y="5334000"/>
                  </a:lnTo>
                  <a:lnTo>
                    <a:pt x="6522196" y="5321300"/>
                  </a:lnTo>
                  <a:close/>
                </a:path>
                <a:path w="7432675" h="5829300">
                  <a:moveTo>
                    <a:pt x="6679223" y="5321300"/>
                  </a:moveTo>
                  <a:lnTo>
                    <a:pt x="6602118" y="5321300"/>
                  </a:lnTo>
                  <a:lnTo>
                    <a:pt x="6628071" y="5334000"/>
                  </a:lnTo>
                  <a:lnTo>
                    <a:pt x="6653783" y="5334000"/>
                  </a:lnTo>
                  <a:lnTo>
                    <a:pt x="6679223" y="5321300"/>
                  </a:lnTo>
                  <a:close/>
                </a:path>
                <a:path w="7432675" h="5829300">
                  <a:moveTo>
                    <a:pt x="6934001" y="5308600"/>
                  </a:moveTo>
                  <a:lnTo>
                    <a:pt x="6801038" y="5308600"/>
                  </a:lnTo>
                  <a:lnTo>
                    <a:pt x="6846412" y="5321300"/>
                  </a:lnTo>
                  <a:lnTo>
                    <a:pt x="6890821" y="5321300"/>
                  </a:lnTo>
                  <a:lnTo>
                    <a:pt x="6934001" y="5308600"/>
                  </a:lnTo>
                  <a:close/>
                </a:path>
                <a:path w="7432675" h="5829300">
                  <a:moveTo>
                    <a:pt x="7106319" y="5295900"/>
                  </a:moveTo>
                  <a:lnTo>
                    <a:pt x="6975689" y="5295900"/>
                  </a:lnTo>
                  <a:lnTo>
                    <a:pt x="7014236" y="5321300"/>
                  </a:lnTo>
                  <a:lnTo>
                    <a:pt x="7052159" y="5321300"/>
                  </a:lnTo>
                  <a:lnTo>
                    <a:pt x="7088867" y="5308600"/>
                  </a:lnTo>
                  <a:lnTo>
                    <a:pt x="7106319" y="5295900"/>
                  </a:lnTo>
                  <a:close/>
                </a:path>
                <a:path w="7432675" h="5829300">
                  <a:moveTo>
                    <a:pt x="7347966" y="5257800"/>
                  </a:moveTo>
                  <a:lnTo>
                    <a:pt x="7187663" y="5257800"/>
                  </a:lnTo>
                  <a:lnTo>
                    <a:pt x="7216138" y="5270500"/>
                  </a:lnTo>
                  <a:lnTo>
                    <a:pt x="7242973" y="5270500"/>
                  </a:lnTo>
                  <a:lnTo>
                    <a:pt x="7267267" y="5295900"/>
                  </a:lnTo>
                  <a:lnTo>
                    <a:pt x="7290249" y="5295900"/>
                  </a:lnTo>
                  <a:lnTo>
                    <a:pt x="7311592" y="5283200"/>
                  </a:lnTo>
                  <a:lnTo>
                    <a:pt x="7330971" y="5270500"/>
                  </a:lnTo>
                  <a:lnTo>
                    <a:pt x="7347966" y="5257800"/>
                  </a:lnTo>
                  <a:close/>
                </a:path>
                <a:path w="7432675" h="5829300">
                  <a:moveTo>
                    <a:pt x="61465" y="596900"/>
                  </a:moveTo>
                  <a:lnTo>
                    <a:pt x="48944" y="596900"/>
                  </a:lnTo>
                  <a:lnTo>
                    <a:pt x="31068" y="622300"/>
                  </a:lnTo>
                  <a:lnTo>
                    <a:pt x="50976" y="622300"/>
                  </a:lnTo>
                  <a:lnTo>
                    <a:pt x="61465" y="596900"/>
                  </a:lnTo>
                  <a:close/>
                </a:path>
                <a:path w="7432675" h="5829300">
                  <a:moveTo>
                    <a:pt x="323180" y="546100"/>
                  </a:moveTo>
                  <a:lnTo>
                    <a:pt x="308559" y="558800"/>
                  </a:lnTo>
                  <a:lnTo>
                    <a:pt x="317549" y="571500"/>
                  </a:lnTo>
                  <a:lnTo>
                    <a:pt x="315343" y="584200"/>
                  </a:lnTo>
                  <a:lnTo>
                    <a:pt x="294243" y="596900"/>
                  </a:lnTo>
                  <a:lnTo>
                    <a:pt x="472895" y="596900"/>
                  </a:lnTo>
                  <a:lnTo>
                    <a:pt x="459342" y="571500"/>
                  </a:lnTo>
                  <a:lnTo>
                    <a:pt x="356859" y="571500"/>
                  </a:lnTo>
                  <a:lnTo>
                    <a:pt x="360988" y="568119"/>
                  </a:lnTo>
                  <a:lnTo>
                    <a:pt x="347104" y="558800"/>
                  </a:lnTo>
                  <a:lnTo>
                    <a:pt x="323180" y="546100"/>
                  </a:lnTo>
                  <a:close/>
                </a:path>
                <a:path w="7432675" h="5829300">
                  <a:moveTo>
                    <a:pt x="579570" y="533400"/>
                  </a:moveTo>
                  <a:lnTo>
                    <a:pt x="564011" y="533400"/>
                  </a:lnTo>
                  <a:lnTo>
                    <a:pt x="532750" y="558800"/>
                  </a:lnTo>
                  <a:lnTo>
                    <a:pt x="520306" y="571500"/>
                  </a:lnTo>
                  <a:lnTo>
                    <a:pt x="510143" y="584200"/>
                  </a:lnTo>
                  <a:lnTo>
                    <a:pt x="496319" y="596900"/>
                  </a:lnTo>
                  <a:lnTo>
                    <a:pt x="692713" y="596900"/>
                  </a:lnTo>
                  <a:lnTo>
                    <a:pt x="659468" y="571500"/>
                  </a:lnTo>
                  <a:lnTo>
                    <a:pt x="626960" y="558800"/>
                  </a:lnTo>
                  <a:lnTo>
                    <a:pt x="594929" y="558800"/>
                  </a:lnTo>
                  <a:lnTo>
                    <a:pt x="579570" y="533400"/>
                  </a:lnTo>
                  <a:close/>
                </a:path>
                <a:path w="7432675" h="5829300">
                  <a:moveTo>
                    <a:pt x="957026" y="444500"/>
                  </a:moveTo>
                  <a:lnTo>
                    <a:pt x="940662" y="444500"/>
                  </a:lnTo>
                  <a:lnTo>
                    <a:pt x="924105" y="469900"/>
                  </a:lnTo>
                  <a:lnTo>
                    <a:pt x="907454" y="482600"/>
                  </a:lnTo>
                  <a:lnTo>
                    <a:pt x="890827" y="508000"/>
                  </a:lnTo>
                  <a:lnTo>
                    <a:pt x="874342" y="533400"/>
                  </a:lnTo>
                  <a:lnTo>
                    <a:pt x="798693" y="584200"/>
                  </a:lnTo>
                  <a:lnTo>
                    <a:pt x="762119" y="596900"/>
                  </a:lnTo>
                  <a:lnTo>
                    <a:pt x="7022779" y="596900"/>
                  </a:lnTo>
                  <a:lnTo>
                    <a:pt x="7014335" y="571500"/>
                  </a:lnTo>
                  <a:lnTo>
                    <a:pt x="7002396" y="546100"/>
                  </a:lnTo>
                  <a:lnTo>
                    <a:pt x="1036905" y="546100"/>
                  </a:lnTo>
                  <a:lnTo>
                    <a:pt x="1004111" y="520700"/>
                  </a:lnTo>
                  <a:lnTo>
                    <a:pt x="988846" y="482600"/>
                  </a:lnTo>
                  <a:lnTo>
                    <a:pt x="973120" y="457200"/>
                  </a:lnTo>
                  <a:lnTo>
                    <a:pt x="957026" y="444500"/>
                  </a:lnTo>
                  <a:close/>
                </a:path>
                <a:path w="7432675" h="5829300">
                  <a:moveTo>
                    <a:pt x="151185" y="571500"/>
                  </a:moveTo>
                  <a:lnTo>
                    <a:pt x="122202" y="571500"/>
                  </a:lnTo>
                  <a:lnTo>
                    <a:pt x="105044" y="584200"/>
                  </a:lnTo>
                  <a:lnTo>
                    <a:pt x="164097" y="584200"/>
                  </a:lnTo>
                  <a:lnTo>
                    <a:pt x="151185" y="571500"/>
                  </a:lnTo>
                  <a:close/>
                </a:path>
                <a:path w="7432675" h="5829300">
                  <a:moveTo>
                    <a:pt x="360988" y="568119"/>
                  </a:moveTo>
                  <a:lnTo>
                    <a:pt x="356859" y="571500"/>
                  </a:lnTo>
                  <a:lnTo>
                    <a:pt x="366025" y="571500"/>
                  </a:lnTo>
                  <a:lnTo>
                    <a:pt x="360988" y="568119"/>
                  </a:lnTo>
                  <a:close/>
                </a:path>
                <a:path w="7432675" h="5829300">
                  <a:moveTo>
                    <a:pt x="445746" y="558800"/>
                  </a:moveTo>
                  <a:lnTo>
                    <a:pt x="372370" y="558800"/>
                  </a:lnTo>
                  <a:lnTo>
                    <a:pt x="360988" y="568119"/>
                  </a:lnTo>
                  <a:lnTo>
                    <a:pt x="366025" y="571500"/>
                  </a:lnTo>
                  <a:lnTo>
                    <a:pt x="459342" y="571500"/>
                  </a:lnTo>
                  <a:lnTo>
                    <a:pt x="445746" y="558800"/>
                  </a:lnTo>
                  <a:close/>
                </a:path>
                <a:path w="7432675" h="5829300">
                  <a:moveTo>
                    <a:pt x="1176153" y="508000"/>
                  </a:moveTo>
                  <a:lnTo>
                    <a:pt x="1141004" y="508000"/>
                  </a:lnTo>
                  <a:lnTo>
                    <a:pt x="1036905" y="546100"/>
                  </a:lnTo>
                  <a:lnTo>
                    <a:pt x="7002396" y="546100"/>
                  </a:lnTo>
                  <a:lnTo>
                    <a:pt x="6996427" y="533400"/>
                  </a:lnTo>
                  <a:lnTo>
                    <a:pt x="6997242" y="520700"/>
                  </a:lnTo>
                  <a:lnTo>
                    <a:pt x="1211467" y="520700"/>
                  </a:lnTo>
                  <a:lnTo>
                    <a:pt x="1176153" y="508000"/>
                  </a:lnTo>
                  <a:close/>
                </a:path>
                <a:path w="7432675" h="5829300">
                  <a:moveTo>
                    <a:pt x="1434285" y="482600"/>
                  </a:moveTo>
                  <a:lnTo>
                    <a:pt x="1321637" y="482600"/>
                  </a:lnTo>
                  <a:lnTo>
                    <a:pt x="1284692" y="495300"/>
                  </a:lnTo>
                  <a:lnTo>
                    <a:pt x="1247471" y="520700"/>
                  </a:lnTo>
                  <a:lnTo>
                    <a:pt x="6997242" y="520700"/>
                  </a:lnTo>
                  <a:lnTo>
                    <a:pt x="6998056" y="508000"/>
                  </a:lnTo>
                  <a:lnTo>
                    <a:pt x="7001761" y="495300"/>
                  </a:lnTo>
                  <a:lnTo>
                    <a:pt x="1477813" y="495300"/>
                  </a:lnTo>
                  <a:lnTo>
                    <a:pt x="1434285" y="482600"/>
                  </a:lnTo>
                  <a:close/>
                </a:path>
                <a:path w="7432675" h="5829300">
                  <a:moveTo>
                    <a:pt x="1750337" y="457200"/>
                  </a:moveTo>
                  <a:lnTo>
                    <a:pt x="1658064" y="457200"/>
                  </a:lnTo>
                  <a:lnTo>
                    <a:pt x="1566930" y="482600"/>
                  </a:lnTo>
                  <a:lnTo>
                    <a:pt x="1522064" y="482600"/>
                  </a:lnTo>
                  <a:lnTo>
                    <a:pt x="1477813" y="495300"/>
                  </a:lnTo>
                  <a:lnTo>
                    <a:pt x="1786010" y="495300"/>
                  </a:lnTo>
                  <a:lnTo>
                    <a:pt x="1750337" y="457200"/>
                  </a:lnTo>
                  <a:close/>
                </a:path>
                <a:path w="7432675" h="5829300">
                  <a:moveTo>
                    <a:pt x="3614913" y="304800"/>
                  </a:moveTo>
                  <a:lnTo>
                    <a:pt x="3570455" y="304800"/>
                  </a:lnTo>
                  <a:lnTo>
                    <a:pt x="3391459" y="355600"/>
                  </a:lnTo>
                  <a:lnTo>
                    <a:pt x="2993578" y="355600"/>
                  </a:lnTo>
                  <a:lnTo>
                    <a:pt x="2930683" y="406400"/>
                  </a:lnTo>
                  <a:lnTo>
                    <a:pt x="2899448" y="419100"/>
                  </a:lnTo>
                  <a:lnTo>
                    <a:pt x="2206217" y="419100"/>
                  </a:lnTo>
                  <a:lnTo>
                    <a:pt x="2127765" y="444500"/>
                  </a:lnTo>
                  <a:lnTo>
                    <a:pt x="1898965" y="444500"/>
                  </a:lnTo>
                  <a:lnTo>
                    <a:pt x="1822884" y="495300"/>
                  </a:lnTo>
                  <a:lnTo>
                    <a:pt x="7001761" y="495300"/>
                  </a:lnTo>
                  <a:lnTo>
                    <a:pt x="7009171" y="469900"/>
                  </a:lnTo>
                  <a:lnTo>
                    <a:pt x="7019722" y="444500"/>
                  </a:lnTo>
                  <a:lnTo>
                    <a:pt x="7019658" y="406400"/>
                  </a:lnTo>
                  <a:lnTo>
                    <a:pt x="6998930" y="381000"/>
                  </a:lnTo>
                  <a:lnTo>
                    <a:pt x="6995328" y="342900"/>
                  </a:lnTo>
                  <a:lnTo>
                    <a:pt x="6983154" y="317500"/>
                  </a:lnTo>
                  <a:lnTo>
                    <a:pt x="3651310" y="317500"/>
                  </a:lnTo>
                  <a:lnTo>
                    <a:pt x="3614913" y="304800"/>
                  </a:lnTo>
                  <a:close/>
                </a:path>
                <a:path w="7432675" h="5829300">
                  <a:moveTo>
                    <a:pt x="2051086" y="431800"/>
                  </a:moveTo>
                  <a:lnTo>
                    <a:pt x="2012917" y="431800"/>
                  </a:lnTo>
                  <a:lnTo>
                    <a:pt x="1974621" y="444500"/>
                  </a:lnTo>
                  <a:lnTo>
                    <a:pt x="2089066" y="444500"/>
                  </a:lnTo>
                  <a:lnTo>
                    <a:pt x="2051086" y="431800"/>
                  </a:lnTo>
                  <a:close/>
                </a:path>
                <a:path w="7432675" h="5829300">
                  <a:moveTo>
                    <a:pt x="2364370" y="406400"/>
                  </a:moveTo>
                  <a:lnTo>
                    <a:pt x="2285131" y="406400"/>
                  </a:lnTo>
                  <a:lnTo>
                    <a:pt x="2245608" y="419100"/>
                  </a:lnTo>
                  <a:lnTo>
                    <a:pt x="2409613" y="419100"/>
                  </a:lnTo>
                  <a:lnTo>
                    <a:pt x="2364370" y="406400"/>
                  </a:lnTo>
                  <a:close/>
                </a:path>
                <a:path w="7432675" h="5829300">
                  <a:moveTo>
                    <a:pt x="2725151" y="381000"/>
                  </a:moveTo>
                  <a:lnTo>
                    <a:pt x="2594457" y="381000"/>
                  </a:lnTo>
                  <a:lnTo>
                    <a:pt x="2501521" y="406400"/>
                  </a:lnTo>
                  <a:lnTo>
                    <a:pt x="2455374" y="406400"/>
                  </a:lnTo>
                  <a:lnTo>
                    <a:pt x="2409613" y="419100"/>
                  </a:lnTo>
                  <a:lnTo>
                    <a:pt x="2868901" y="419100"/>
                  </a:lnTo>
                  <a:lnTo>
                    <a:pt x="2849268" y="393700"/>
                  </a:lnTo>
                  <a:lnTo>
                    <a:pt x="2762950" y="393700"/>
                  </a:lnTo>
                  <a:lnTo>
                    <a:pt x="2725151" y="381000"/>
                  </a:lnTo>
                  <a:close/>
                </a:path>
                <a:path w="7432675" h="5829300">
                  <a:moveTo>
                    <a:pt x="2839451" y="381000"/>
                  </a:moveTo>
                  <a:lnTo>
                    <a:pt x="2800981" y="393700"/>
                  </a:lnTo>
                  <a:lnTo>
                    <a:pt x="2849268" y="393700"/>
                  </a:lnTo>
                  <a:lnTo>
                    <a:pt x="2839451" y="381000"/>
                  </a:lnTo>
                  <a:close/>
                </a:path>
                <a:path w="7432675" h="5829300">
                  <a:moveTo>
                    <a:pt x="3303509" y="330200"/>
                  </a:moveTo>
                  <a:lnTo>
                    <a:pt x="3251699" y="330200"/>
                  </a:lnTo>
                  <a:lnTo>
                    <a:pt x="3199893" y="342900"/>
                  </a:lnTo>
                  <a:lnTo>
                    <a:pt x="3148134" y="342900"/>
                  </a:lnTo>
                  <a:lnTo>
                    <a:pt x="3096466" y="355600"/>
                  </a:lnTo>
                  <a:lnTo>
                    <a:pt x="3391459" y="355600"/>
                  </a:lnTo>
                  <a:lnTo>
                    <a:pt x="3303509" y="330200"/>
                  </a:lnTo>
                  <a:close/>
                </a:path>
                <a:path w="7432675" h="5829300">
                  <a:moveTo>
                    <a:pt x="4485651" y="228600"/>
                  </a:moveTo>
                  <a:lnTo>
                    <a:pt x="4444123" y="266700"/>
                  </a:lnTo>
                  <a:lnTo>
                    <a:pt x="4361949" y="292100"/>
                  </a:lnTo>
                  <a:lnTo>
                    <a:pt x="3688410" y="292100"/>
                  </a:lnTo>
                  <a:lnTo>
                    <a:pt x="3651310" y="317500"/>
                  </a:lnTo>
                  <a:lnTo>
                    <a:pt x="6983154" y="317500"/>
                  </a:lnTo>
                  <a:lnTo>
                    <a:pt x="6977067" y="304800"/>
                  </a:lnTo>
                  <a:lnTo>
                    <a:pt x="6973577" y="292100"/>
                  </a:lnTo>
                  <a:lnTo>
                    <a:pt x="3761840" y="292100"/>
                  </a:lnTo>
                  <a:lnTo>
                    <a:pt x="3725493" y="279400"/>
                  </a:lnTo>
                  <a:lnTo>
                    <a:pt x="6970087" y="279400"/>
                  </a:lnTo>
                  <a:lnTo>
                    <a:pt x="6966597" y="266700"/>
                  </a:lnTo>
                  <a:lnTo>
                    <a:pt x="6979779" y="241300"/>
                  </a:lnTo>
                  <a:lnTo>
                    <a:pt x="4519106" y="241300"/>
                  </a:lnTo>
                  <a:lnTo>
                    <a:pt x="4485651" y="228600"/>
                  </a:lnTo>
                  <a:close/>
                </a:path>
                <a:path w="7432675" h="5829300">
                  <a:moveTo>
                    <a:pt x="4128787" y="203200"/>
                  </a:moveTo>
                  <a:lnTo>
                    <a:pt x="4056048" y="203200"/>
                  </a:lnTo>
                  <a:lnTo>
                    <a:pt x="4019455" y="215900"/>
                  </a:lnTo>
                  <a:lnTo>
                    <a:pt x="3945023" y="266700"/>
                  </a:lnTo>
                  <a:lnTo>
                    <a:pt x="3908359" y="279400"/>
                  </a:lnTo>
                  <a:lnTo>
                    <a:pt x="3871668" y="279400"/>
                  </a:lnTo>
                  <a:lnTo>
                    <a:pt x="3835033" y="292100"/>
                  </a:lnTo>
                  <a:lnTo>
                    <a:pt x="4321169" y="292100"/>
                  </a:lnTo>
                  <a:lnTo>
                    <a:pt x="4199240" y="254000"/>
                  </a:lnTo>
                  <a:lnTo>
                    <a:pt x="4164372" y="215900"/>
                  </a:lnTo>
                  <a:lnTo>
                    <a:pt x="4128787" y="203200"/>
                  </a:lnTo>
                  <a:close/>
                </a:path>
                <a:path w="7432675" h="5829300">
                  <a:moveTo>
                    <a:pt x="4674989" y="165100"/>
                  </a:moveTo>
                  <a:lnTo>
                    <a:pt x="4648102" y="177800"/>
                  </a:lnTo>
                  <a:lnTo>
                    <a:pt x="4620258" y="215900"/>
                  </a:lnTo>
                  <a:lnTo>
                    <a:pt x="4587003" y="215900"/>
                  </a:lnTo>
                  <a:lnTo>
                    <a:pt x="4519106" y="241300"/>
                  </a:lnTo>
                  <a:lnTo>
                    <a:pt x="6979779" y="241300"/>
                  </a:lnTo>
                  <a:lnTo>
                    <a:pt x="6986370" y="228600"/>
                  </a:lnTo>
                  <a:lnTo>
                    <a:pt x="6974112" y="203200"/>
                  </a:lnTo>
                  <a:lnTo>
                    <a:pt x="4753138" y="203200"/>
                  </a:lnTo>
                  <a:lnTo>
                    <a:pt x="4674989" y="165100"/>
                  </a:lnTo>
                  <a:close/>
                </a:path>
                <a:path w="7432675" h="5829300">
                  <a:moveTo>
                    <a:pt x="5202923" y="152400"/>
                  </a:moveTo>
                  <a:lnTo>
                    <a:pt x="5171842" y="152400"/>
                  </a:lnTo>
                  <a:lnTo>
                    <a:pt x="5139929" y="177800"/>
                  </a:lnTo>
                  <a:lnTo>
                    <a:pt x="5108469" y="177800"/>
                  </a:lnTo>
                  <a:lnTo>
                    <a:pt x="5076753" y="190500"/>
                  </a:lnTo>
                  <a:lnTo>
                    <a:pt x="4819211" y="190500"/>
                  </a:lnTo>
                  <a:lnTo>
                    <a:pt x="4786288" y="203200"/>
                  </a:lnTo>
                  <a:lnTo>
                    <a:pt x="6974112" y="203200"/>
                  </a:lnTo>
                  <a:lnTo>
                    <a:pt x="6959960" y="165100"/>
                  </a:lnTo>
                  <a:lnTo>
                    <a:pt x="5233568" y="165100"/>
                  </a:lnTo>
                  <a:lnTo>
                    <a:pt x="5202923" y="152400"/>
                  </a:lnTo>
                  <a:close/>
                </a:path>
                <a:path w="7432675" h="5829300">
                  <a:moveTo>
                    <a:pt x="5355960" y="152400"/>
                  </a:moveTo>
                  <a:lnTo>
                    <a:pt x="5294969" y="152400"/>
                  </a:lnTo>
                  <a:lnTo>
                    <a:pt x="5264173" y="165100"/>
                  </a:lnTo>
                  <a:lnTo>
                    <a:pt x="5385598" y="165100"/>
                  </a:lnTo>
                  <a:lnTo>
                    <a:pt x="5355960" y="152400"/>
                  </a:lnTo>
                  <a:close/>
                </a:path>
                <a:path w="7432675" h="5829300">
                  <a:moveTo>
                    <a:pt x="5905298" y="88900"/>
                  </a:moveTo>
                  <a:lnTo>
                    <a:pt x="5820517" y="88900"/>
                  </a:lnTo>
                  <a:lnTo>
                    <a:pt x="5776802" y="101600"/>
                  </a:lnTo>
                  <a:lnTo>
                    <a:pt x="5732321" y="127000"/>
                  </a:lnTo>
                  <a:lnTo>
                    <a:pt x="5563014" y="127000"/>
                  </a:lnTo>
                  <a:lnTo>
                    <a:pt x="5533860" y="139700"/>
                  </a:lnTo>
                  <a:lnTo>
                    <a:pt x="5504432" y="139700"/>
                  </a:lnTo>
                  <a:lnTo>
                    <a:pt x="5475102" y="152400"/>
                  </a:lnTo>
                  <a:lnTo>
                    <a:pt x="5415557" y="152400"/>
                  </a:lnTo>
                  <a:lnTo>
                    <a:pt x="5385598" y="165100"/>
                  </a:lnTo>
                  <a:lnTo>
                    <a:pt x="6959960" y="165100"/>
                  </a:lnTo>
                  <a:lnTo>
                    <a:pt x="6956666" y="139700"/>
                  </a:lnTo>
                  <a:lnTo>
                    <a:pt x="6976984" y="114300"/>
                  </a:lnTo>
                  <a:lnTo>
                    <a:pt x="5946189" y="114300"/>
                  </a:lnTo>
                  <a:lnTo>
                    <a:pt x="5905298" y="88900"/>
                  </a:lnTo>
                  <a:close/>
                </a:path>
                <a:path w="7432675" h="5829300">
                  <a:moveTo>
                    <a:pt x="5676939" y="114300"/>
                  </a:moveTo>
                  <a:lnTo>
                    <a:pt x="5620510" y="114300"/>
                  </a:lnTo>
                  <a:lnTo>
                    <a:pt x="5591896" y="127000"/>
                  </a:lnTo>
                  <a:lnTo>
                    <a:pt x="5704760" y="127000"/>
                  </a:lnTo>
                  <a:lnTo>
                    <a:pt x="5676939" y="114300"/>
                  </a:lnTo>
                  <a:close/>
                </a:path>
                <a:path w="7432675" h="5829300">
                  <a:moveTo>
                    <a:pt x="6032716" y="63500"/>
                  </a:moveTo>
                  <a:lnTo>
                    <a:pt x="6004445" y="63500"/>
                  </a:lnTo>
                  <a:lnTo>
                    <a:pt x="5946189" y="114300"/>
                  </a:lnTo>
                  <a:lnTo>
                    <a:pt x="6976984" y="114300"/>
                  </a:lnTo>
                  <a:lnTo>
                    <a:pt x="6962332" y="101600"/>
                  </a:lnTo>
                  <a:lnTo>
                    <a:pt x="6961821" y="88900"/>
                  </a:lnTo>
                  <a:lnTo>
                    <a:pt x="6167054" y="88900"/>
                  </a:lnTo>
                  <a:lnTo>
                    <a:pt x="6141144" y="76200"/>
                  </a:lnTo>
                  <a:lnTo>
                    <a:pt x="6059930" y="76200"/>
                  </a:lnTo>
                  <a:lnTo>
                    <a:pt x="6032716" y="63500"/>
                  </a:lnTo>
                  <a:close/>
                </a:path>
                <a:path w="7432675" h="5829300">
                  <a:moveTo>
                    <a:pt x="6289627" y="63500"/>
                  </a:moveTo>
                  <a:lnTo>
                    <a:pt x="6209407" y="63500"/>
                  </a:lnTo>
                  <a:lnTo>
                    <a:pt x="6167054" y="88900"/>
                  </a:lnTo>
                  <a:lnTo>
                    <a:pt x="6388652" y="88900"/>
                  </a:lnTo>
                  <a:lnTo>
                    <a:pt x="6365975" y="76200"/>
                  </a:lnTo>
                  <a:lnTo>
                    <a:pt x="6328127" y="76200"/>
                  </a:lnTo>
                  <a:lnTo>
                    <a:pt x="6289627" y="63500"/>
                  </a:lnTo>
                  <a:close/>
                </a:path>
                <a:path w="7432675" h="5829300">
                  <a:moveTo>
                    <a:pt x="6621911" y="38100"/>
                  </a:moveTo>
                  <a:lnTo>
                    <a:pt x="6561560" y="38100"/>
                  </a:lnTo>
                  <a:lnTo>
                    <a:pt x="6540625" y="63500"/>
                  </a:lnTo>
                  <a:lnTo>
                    <a:pt x="6511058" y="63500"/>
                  </a:lnTo>
                  <a:lnTo>
                    <a:pt x="6490190" y="76200"/>
                  </a:lnTo>
                  <a:lnTo>
                    <a:pt x="6473327" y="76200"/>
                  </a:lnTo>
                  <a:lnTo>
                    <a:pt x="6455776" y="88900"/>
                  </a:lnTo>
                  <a:lnTo>
                    <a:pt x="6961821" y="88900"/>
                  </a:lnTo>
                  <a:lnTo>
                    <a:pt x="6961311" y="76200"/>
                  </a:lnTo>
                  <a:lnTo>
                    <a:pt x="6966660" y="63500"/>
                  </a:lnTo>
                  <a:lnTo>
                    <a:pt x="6971117" y="50800"/>
                  </a:lnTo>
                  <a:lnTo>
                    <a:pt x="6636791" y="50800"/>
                  </a:lnTo>
                  <a:lnTo>
                    <a:pt x="6621911" y="38100"/>
                  </a:lnTo>
                  <a:close/>
                </a:path>
                <a:path w="7432675" h="5829300">
                  <a:moveTo>
                    <a:pt x="6114607" y="63500"/>
                  </a:moveTo>
                  <a:lnTo>
                    <a:pt x="6087512" y="76200"/>
                  </a:lnTo>
                  <a:lnTo>
                    <a:pt x="6141144" y="76200"/>
                  </a:lnTo>
                  <a:lnTo>
                    <a:pt x="6114607" y="63500"/>
                  </a:lnTo>
                  <a:close/>
                </a:path>
                <a:path w="7432675" h="5829300">
                  <a:moveTo>
                    <a:pt x="6795055" y="25400"/>
                  </a:moveTo>
                  <a:lnTo>
                    <a:pt x="6720784" y="25400"/>
                  </a:lnTo>
                  <a:lnTo>
                    <a:pt x="6709832" y="38100"/>
                  </a:lnTo>
                  <a:lnTo>
                    <a:pt x="6688707" y="50800"/>
                  </a:lnTo>
                  <a:lnTo>
                    <a:pt x="6823424" y="50800"/>
                  </a:lnTo>
                  <a:lnTo>
                    <a:pt x="6807909" y="38100"/>
                  </a:lnTo>
                  <a:lnTo>
                    <a:pt x="6795055" y="25400"/>
                  </a:lnTo>
                  <a:close/>
                </a:path>
                <a:path w="7432675" h="5829300">
                  <a:moveTo>
                    <a:pt x="6887550" y="0"/>
                  </a:moveTo>
                  <a:lnTo>
                    <a:pt x="6867688" y="0"/>
                  </a:lnTo>
                  <a:lnTo>
                    <a:pt x="6856537" y="12700"/>
                  </a:lnTo>
                  <a:lnTo>
                    <a:pt x="6845844" y="25400"/>
                  </a:lnTo>
                  <a:lnTo>
                    <a:pt x="6835438" y="38100"/>
                  </a:lnTo>
                  <a:lnTo>
                    <a:pt x="6823424" y="50800"/>
                  </a:lnTo>
                  <a:lnTo>
                    <a:pt x="6933959" y="50800"/>
                  </a:lnTo>
                  <a:lnTo>
                    <a:pt x="6895907" y="25400"/>
                  </a:lnTo>
                  <a:lnTo>
                    <a:pt x="6887550" y="0"/>
                  </a:lnTo>
                  <a:close/>
                </a:path>
                <a:path w="7432675" h="5829300">
                  <a:moveTo>
                    <a:pt x="6968091" y="25400"/>
                  </a:moveTo>
                  <a:lnTo>
                    <a:pt x="6948763" y="25400"/>
                  </a:lnTo>
                  <a:lnTo>
                    <a:pt x="6951440" y="38100"/>
                  </a:lnTo>
                  <a:lnTo>
                    <a:pt x="6949488" y="50800"/>
                  </a:lnTo>
                  <a:lnTo>
                    <a:pt x="6971117" y="50800"/>
                  </a:lnTo>
                  <a:lnTo>
                    <a:pt x="6963352" y="38100"/>
                  </a:lnTo>
                  <a:lnTo>
                    <a:pt x="6968091" y="25400"/>
                  </a:lnTo>
                  <a:close/>
                </a:path>
                <a:path w="7432675" h="5829300">
                  <a:moveTo>
                    <a:pt x="6767456" y="12700"/>
                  </a:moveTo>
                  <a:lnTo>
                    <a:pt x="6752766" y="25400"/>
                  </a:lnTo>
                  <a:lnTo>
                    <a:pt x="6781561" y="25400"/>
                  </a:lnTo>
                  <a:lnTo>
                    <a:pt x="6767456" y="12700"/>
                  </a:lnTo>
                  <a:close/>
                </a:path>
              </a:pathLst>
            </a:custGeom>
            <a:solidFill>
              <a:srgbClr val="C7DF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121" y="6587641"/>
              <a:ext cx="6683658" cy="509719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995" y="15238043"/>
            <a:ext cx="2833204" cy="168191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30636" y="16129189"/>
            <a:ext cx="103505" cy="102870"/>
          </a:xfrm>
          <a:custGeom>
            <a:avLst/>
            <a:gdLst/>
            <a:ahLst/>
            <a:cxnLst/>
            <a:rect l="l" t="t" r="r" b="b"/>
            <a:pathLst>
              <a:path w="103504" h="102869">
                <a:moveTo>
                  <a:pt x="103162" y="34290"/>
                </a:moveTo>
                <a:lnTo>
                  <a:pt x="68770" y="34290"/>
                </a:lnTo>
                <a:lnTo>
                  <a:pt x="68770" y="0"/>
                </a:lnTo>
                <a:lnTo>
                  <a:pt x="0" y="0"/>
                </a:lnTo>
                <a:lnTo>
                  <a:pt x="0" y="34290"/>
                </a:lnTo>
                <a:lnTo>
                  <a:pt x="34378" y="34290"/>
                </a:lnTo>
                <a:lnTo>
                  <a:pt x="34378" y="68580"/>
                </a:lnTo>
                <a:lnTo>
                  <a:pt x="34378" y="102870"/>
                </a:lnTo>
                <a:lnTo>
                  <a:pt x="68770" y="102870"/>
                </a:lnTo>
                <a:lnTo>
                  <a:pt x="68770" y="68580"/>
                </a:lnTo>
                <a:lnTo>
                  <a:pt x="103162" y="68580"/>
                </a:lnTo>
                <a:lnTo>
                  <a:pt x="103162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02572" y="16129189"/>
            <a:ext cx="103505" cy="34290"/>
          </a:xfrm>
          <a:custGeom>
            <a:avLst/>
            <a:gdLst/>
            <a:ahLst/>
            <a:cxnLst/>
            <a:rect l="l" t="t" r="r" b="b"/>
            <a:pathLst>
              <a:path w="103504" h="34290">
                <a:moveTo>
                  <a:pt x="0" y="34290"/>
                </a:moveTo>
                <a:lnTo>
                  <a:pt x="103149" y="34290"/>
                </a:lnTo>
                <a:lnTo>
                  <a:pt x="103149" y="0"/>
                </a:lnTo>
                <a:lnTo>
                  <a:pt x="0" y="0"/>
                </a:lnTo>
                <a:lnTo>
                  <a:pt x="0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6248" y="16094898"/>
            <a:ext cx="103505" cy="34290"/>
          </a:xfrm>
          <a:custGeom>
            <a:avLst/>
            <a:gdLst/>
            <a:ahLst/>
            <a:cxnLst/>
            <a:rect l="l" t="t" r="r" b="b"/>
            <a:pathLst>
              <a:path w="103504" h="34290">
                <a:moveTo>
                  <a:pt x="0" y="34290"/>
                </a:moveTo>
                <a:lnTo>
                  <a:pt x="103162" y="34290"/>
                </a:lnTo>
                <a:lnTo>
                  <a:pt x="103162" y="0"/>
                </a:lnTo>
                <a:lnTo>
                  <a:pt x="0" y="0"/>
                </a:lnTo>
                <a:lnTo>
                  <a:pt x="0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65015" y="16060610"/>
            <a:ext cx="241300" cy="68580"/>
          </a:xfrm>
          <a:custGeom>
            <a:avLst/>
            <a:gdLst/>
            <a:ahLst/>
            <a:cxnLst/>
            <a:rect l="l" t="t" r="r" b="b"/>
            <a:pathLst>
              <a:path w="241300" h="68580">
                <a:moveTo>
                  <a:pt x="240703" y="34290"/>
                </a:moveTo>
                <a:lnTo>
                  <a:pt x="206324" y="34290"/>
                </a:lnTo>
                <a:lnTo>
                  <a:pt x="206324" y="0"/>
                </a:lnTo>
                <a:lnTo>
                  <a:pt x="0" y="0"/>
                </a:lnTo>
                <a:lnTo>
                  <a:pt x="0" y="34290"/>
                </a:lnTo>
                <a:lnTo>
                  <a:pt x="103162" y="34290"/>
                </a:lnTo>
                <a:lnTo>
                  <a:pt x="103162" y="68580"/>
                </a:lnTo>
                <a:lnTo>
                  <a:pt x="240703" y="68580"/>
                </a:lnTo>
                <a:lnTo>
                  <a:pt x="240703" y="342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6257" y="16197859"/>
            <a:ext cx="309880" cy="137795"/>
          </a:xfrm>
          <a:custGeom>
            <a:avLst/>
            <a:gdLst/>
            <a:ahLst/>
            <a:cxnLst/>
            <a:rect l="l" t="t" r="r" b="b"/>
            <a:pathLst>
              <a:path w="309879" h="137794">
                <a:moveTo>
                  <a:pt x="103149" y="68770"/>
                </a:moveTo>
                <a:lnTo>
                  <a:pt x="68770" y="68770"/>
                </a:lnTo>
                <a:lnTo>
                  <a:pt x="68770" y="34378"/>
                </a:lnTo>
                <a:lnTo>
                  <a:pt x="34391" y="34378"/>
                </a:lnTo>
                <a:lnTo>
                  <a:pt x="34391" y="0"/>
                </a:lnTo>
                <a:lnTo>
                  <a:pt x="0" y="0"/>
                </a:lnTo>
                <a:lnTo>
                  <a:pt x="0" y="34391"/>
                </a:lnTo>
                <a:lnTo>
                  <a:pt x="34378" y="34391"/>
                </a:lnTo>
                <a:lnTo>
                  <a:pt x="34378" y="68770"/>
                </a:lnTo>
                <a:lnTo>
                  <a:pt x="0" y="68770"/>
                </a:lnTo>
                <a:lnTo>
                  <a:pt x="0" y="103162"/>
                </a:lnTo>
                <a:lnTo>
                  <a:pt x="34391" y="103162"/>
                </a:lnTo>
                <a:lnTo>
                  <a:pt x="34391" y="68770"/>
                </a:lnTo>
                <a:lnTo>
                  <a:pt x="68757" y="68770"/>
                </a:lnTo>
                <a:lnTo>
                  <a:pt x="68757" y="103162"/>
                </a:lnTo>
                <a:lnTo>
                  <a:pt x="103149" y="103162"/>
                </a:lnTo>
                <a:lnTo>
                  <a:pt x="103149" y="68770"/>
                </a:lnTo>
                <a:close/>
              </a:path>
              <a:path w="309879" h="137794">
                <a:moveTo>
                  <a:pt x="171932" y="68770"/>
                </a:moveTo>
                <a:lnTo>
                  <a:pt x="137541" y="68770"/>
                </a:lnTo>
                <a:lnTo>
                  <a:pt x="137541" y="103162"/>
                </a:lnTo>
                <a:lnTo>
                  <a:pt x="171932" y="103162"/>
                </a:lnTo>
                <a:lnTo>
                  <a:pt x="171932" y="68770"/>
                </a:lnTo>
                <a:close/>
              </a:path>
              <a:path w="309879" h="137794">
                <a:moveTo>
                  <a:pt x="275082" y="103162"/>
                </a:moveTo>
                <a:lnTo>
                  <a:pt x="240690" y="103162"/>
                </a:lnTo>
                <a:lnTo>
                  <a:pt x="240690" y="137553"/>
                </a:lnTo>
                <a:lnTo>
                  <a:pt x="275082" y="137553"/>
                </a:lnTo>
                <a:lnTo>
                  <a:pt x="275082" y="103162"/>
                </a:lnTo>
                <a:close/>
              </a:path>
              <a:path w="309879" h="137794">
                <a:moveTo>
                  <a:pt x="309460" y="34493"/>
                </a:moveTo>
                <a:lnTo>
                  <a:pt x="275082" y="34493"/>
                </a:lnTo>
                <a:lnTo>
                  <a:pt x="275082" y="203"/>
                </a:lnTo>
                <a:lnTo>
                  <a:pt x="137528" y="203"/>
                </a:lnTo>
                <a:lnTo>
                  <a:pt x="137528" y="34493"/>
                </a:lnTo>
                <a:lnTo>
                  <a:pt x="206298" y="34493"/>
                </a:lnTo>
                <a:lnTo>
                  <a:pt x="206298" y="68783"/>
                </a:lnTo>
                <a:lnTo>
                  <a:pt x="206298" y="103073"/>
                </a:lnTo>
                <a:lnTo>
                  <a:pt x="240690" y="103073"/>
                </a:lnTo>
                <a:lnTo>
                  <a:pt x="240690" y="68783"/>
                </a:lnTo>
                <a:lnTo>
                  <a:pt x="275082" y="68783"/>
                </a:lnTo>
                <a:lnTo>
                  <a:pt x="275082" y="103073"/>
                </a:lnTo>
                <a:lnTo>
                  <a:pt x="309460" y="103073"/>
                </a:lnTo>
                <a:lnTo>
                  <a:pt x="309460" y="68783"/>
                </a:lnTo>
                <a:lnTo>
                  <a:pt x="309460" y="3449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21162" y="1633539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7473" y="163354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8880" y="1633541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12042" y="16335399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1339" y="16335602"/>
            <a:ext cx="137795" cy="240029"/>
          </a:xfrm>
          <a:custGeom>
            <a:avLst/>
            <a:gdLst/>
            <a:ahLst/>
            <a:cxnLst/>
            <a:rect l="l" t="t" r="r" b="b"/>
            <a:pathLst>
              <a:path w="137795" h="240030">
                <a:moveTo>
                  <a:pt x="137541" y="102971"/>
                </a:moveTo>
                <a:lnTo>
                  <a:pt x="103162" y="102971"/>
                </a:lnTo>
                <a:lnTo>
                  <a:pt x="103162" y="137160"/>
                </a:lnTo>
                <a:lnTo>
                  <a:pt x="68770" y="137160"/>
                </a:lnTo>
                <a:lnTo>
                  <a:pt x="68770" y="102870"/>
                </a:lnTo>
                <a:lnTo>
                  <a:pt x="103162" y="102870"/>
                </a:lnTo>
                <a:lnTo>
                  <a:pt x="103162" y="34290"/>
                </a:lnTo>
                <a:lnTo>
                  <a:pt x="34391" y="34290"/>
                </a:lnTo>
                <a:lnTo>
                  <a:pt x="34391" y="0"/>
                </a:lnTo>
                <a:lnTo>
                  <a:pt x="0" y="0"/>
                </a:lnTo>
                <a:lnTo>
                  <a:pt x="0" y="34290"/>
                </a:lnTo>
                <a:lnTo>
                  <a:pt x="0" y="102870"/>
                </a:lnTo>
                <a:lnTo>
                  <a:pt x="34391" y="102870"/>
                </a:lnTo>
                <a:lnTo>
                  <a:pt x="34391" y="137160"/>
                </a:lnTo>
                <a:lnTo>
                  <a:pt x="34391" y="171450"/>
                </a:lnTo>
                <a:lnTo>
                  <a:pt x="0" y="171450"/>
                </a:lnTo>
                <a:lnTo>
                  <a:pt x="0" y="205740"/>
                </a:lnTo>
                <a:lnTo>
                  <a:pt x="103162" y="205740"/>
                </a:lnTo>
                <a:lnTo>
                  <a:pt x="103162" y="240030"/>
                </a:lnTo>
                <a:lnTo>
                  <a:pt x="137541" y="240030"/>
                </a:lnTo>
                <a:lnTo>
                  <a:pt x="137541" y="205740"/>
                </a:lnTo>
                <a:lnTo>
                  <a:pt x="137541" y="171450"/>
                </a:lnTo>
                <a:lnTo>
                  <a:pt x="137541" y="137350"/>
                </a:lnTo>
                <a:lnTo>
                  <a:pt x="137541" y="137160"/>
                </a:lnTo>
                <a:lnTo>
                  <a:pt x="137541" y="10297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77650" y="16369892"/>
            <a:ext cx="103505" cy="240029"/>
          </a:xfrm>
          <a:custGeom>
            <a:avLst/>
            <a:gdLst/>
            <a:ahLst/>
            <a:cxnLst/>
            <a:rect l="l" t="t" r="r" b="b"/>
            <a:pathLst>
              <a:path w="103504" h="240030">
                <a:moveTo>
                  <a:pt x="103162" y="0"/>
                </a:moveTo>
                <a:lnTo>
                  <a:pt x="68770" y="0"/>
                </a:lnTo>
                <a:lnTo>
                  <a:pt x="68770" y="34290"/>
                </a:lnTo>
                <a:lnTo>
                  <a:pt x="0" y="34290"/>
                </a:lnTo>
                <a:lnTo>
                  <a:pt x="0" y="68580"/>
                </a:lnTo>
                <a:lnTo>
                  <a:pt x="34378" y="68580"/>
                </a:lnTo>
                <a:lnTo>
                  <a:pt x="34378" y="102870"/>
                </a:lnTo>
                <a:lnTo>
                  <a:pt x="34378" y="137160"/>
                </a:lnTo>
                <a:lnTo>
                  <a:pt x="68770" y="137160"/>
                </a:lnTo>
                <a:lnTo>
                  <a:pt x="68770" y="171450"/>
                </a:lnTo>
                <a:lnTo>
                  <a:pt x="0" y="171450"/>
                </a:lnTo>
                <a:lnTo>
                  <a:pt x="0" y="205740"/>
                </a:lnTo>
                <a:lnTo>
                  <a:pt x="34378" y="205740"/>
                </a:lnTo>
                <a:lnTo>
                  <a:pt x="34378" y="240030"/>
                </a:lnTo>
                <a:lnTo>
                  <a:pt x="68770" y="240030"/>
                </a:lnTo>
                <a:lnTo>
                  <a:pt x="68770" y="205740"/>
                </a:lnTo>
                <a:lnTo>
                  <a:pt x="103162" y="205740"/>
                </a:lnTo>
                <a:lnTo>
                  <a:pt x="103162" y="171450"/>
                </a:lnTo>
                <a:lnTo>
                  <a:pt x="103162" y="137160"/>
                </a:lnTo>
                <a:lnTo>
                  <a:pt x="103162" y="102870"/>
                </a:lnTo>
                <a:lnTo>
                  <a:pt x="68770" y="102870"/>
                </a:lnTo>
                <a:lnTo>
                  <a:pt x="68770" y="68580"/>
                </a:lnTo>
                <a:lnTo>
                  <a:pt x="103162" y="68580"/>
                </a:lnTo>
                <a:lnTo>
                  <a:pt x="103162" y="34290"/>
                </a:lnTo>
                <a:lnTo>
                  <a:pt x="10316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96246" y="16404170"/>
            <a:ext cx="69215" cy="69215"/>
          </a:xfrm>
          <a:custGeom>
            <a:avLst/>
            <a:gdLst/>
            <a:ahLst/>
            <a:cxnLst/>
            <a:rect l="l" t="t" r="r" b="b"/>
            <a:pathLst>
              <a:path w="69214" h="69215">
                <a:moveTo>
                  <a:pt x="68783" y="0"/>
                </a:moveTo>
                <a:lnTo>
                  <a:pt x="0" y="0"/>
                </a:lnTo>
                <a:lnTo>
                  <a:pt x="0" y="68783"/>
                </a:lnTo>
                <a:lnTo>
                  <a:pt x="34391" y="68783"/>
                </a:lnTo>
                <a:lnTo>
                  <a:pt x="34391" y="34391"/>
                </a:lnTo>
                <a:lnTo>
                  <a:pt x="68783" y="34391"/>
                </a:lnTo>
                <a:lnTo>
                  <a:pt x="68783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21162" y="16472940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27473" y="16472952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43261" y="16472947"/>
            <a:ext cx="34925" cy="69215"/>
          </a:xfrm>
          <a:custGeom>
            <a:avLst/>
            <a:gdLst/>
            <a:ahLst/>
            <a:cxnLst/>
            <a:rect l="l" t="t" r="r" b="b"/>
            <a:pathLst>
              <a:path w="34925" h="69215">
                <a:moveTo>
                  <a:pt x="34391" y="0"/>
                </a:moveTo>
                <a:lnTo>
                  <a:pt x="0" y="0"/>
                </a:lnTo>
                <a:lnTo>
                  <a:pt x="0" y="68770"/>
                </a:lnTo>
                <a:lnTo>
                  <a:pt x="34391" y="68770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30623" y="16472952"/>
            <a:ext cx="103505" cy="103505"/>
          </a:xfrm>
          <a:custGeom>
            <a:avLst/>
            <a:gdLst/>
            <a:ahLst/>
            <a:cxnLst/>
            <a:rect l="l" t="t" r="r" b="b"/>
            <a:pathLst>
              <a:path w="103504" h="103505">
                <a:moveTo>
                  <a:pt x="34391" y="34391"/>
                </a:moveTo>
                <a:lnTo>
                  <a:pt x="0" y="34391"/>
                </a:lnTo>
                <a:lnTo>
                  <a:pt x="0" y="103162"/>
                </a:lnTo>
                <a:lnTo>
                  <a:pt x="34391" y="103162"/>
                </a:lnTo>
                <a:lnTo>
                  <a:pt x="34391" y="34391"/>
                </a:lnTo>
                <a:close/>
              </a:path>
              <a:path w="103504" h="103505">
                <a:moveTo>
                  <a:pt x="103174" y="0"/>
                </a:moveTo>
                <a:lnTo>
                  <a:pt x="34391" y="0"/>
                </a:lnTo>
                <a:lnTo>
                  <a:pt x="34391" y="34378"/>
                </a:lnTo>
                <a:lnTo>
                  <a:pt x="68783" y="34378"/>
                </a:lnTo>
                <a:lnTo>
                  <a:pt x="68783" y="68770"/>
                </a:lnTo>
                <a:lnTo>
                  <a:pt x="103174" y="68770"/>
                </a:lnTo>
                <a:lnTo>
                  <a:pt x="103174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21162" y="16335412"/>
            <a:ext cx="275590" cy="309880"/>
          </a:xfrm>
          <a:custGeom>
            <a:avLst/>
            <a:gdLst/>
            <a:ahLst/>
            <a:cxnLst/>
            <a:rect l="l" t="t" r="r" b="b"/>
            <a:pathLst>
              <a:path w="275589" h="309880">
                <a:moveTo>
                  <a:pt x="103149" y="0"/>
                </a:moveTo>
                <a:lnTo>
                  <a:pt x="68770" y="0"/>
                </a:lnTo>
                <a:lnTo>
                  <a:pt x="68770" y="34378"/>
                </a:lnTo>
                <a:lnTo>
                  <a:pt x="103149" y="34378"/>
                </a:lnTo>
                <a:lnTo>
                  <a:pt x="103149" y="0"/>
                </a:lnTo>
                <a:close/>
              </a:path>
              <a:path w="275589" h="309880">
                <a:moveTo>
                  <a:pt x="240690" y="275082"/>
                </a:moveTo>
                <a:lnTo>
                  <a:pt x="206311" y="275082"/>
                </a:lnTo>
                <a:lnTo>
                  <a:pt x="206311" y="240703"/>
                </a:lnTo>
                <a:lnTo>
                  <a:pt x="137541" y="240703"/>
                </a:lnTo>
                <a:lnTo>
                  <a:pt x="137541" y="275082"/>
                </a:lnTo>
                <a:lnTo>
                  <a:pt x="103149" y="275082"/>
                </a:lnTo>
                <a:lnTo>
                  <a:pt x="103149" y="240703"/>
                </a:lnTo>
                <a:lnTo>
                  <a:pt x="34378" y="240703"/>
                </a:lnTo>
                <a:lnTo>
                  <a:pt x="34378" y="275069"/>
                </a:lnTo>
                <a:lnTo>
                  <a:pt x="0" y="275069"/>
                </a:lnTo>
                <a:lnTo>
                  <a:pt x="0" y="309460"/>
                </a:lnTo>
                <a:lnTo>
                  <a:pt x="34391" y="309460"/>
                </a:lnTo>
                <a:lnTo>
                  <a:pt x="34391" y="275082"/>
                </a:lnTo>
                <a:lnTo>
                  <a:pt x="68770" y="275082"/>
                </a:lnTo>
                <a:lnTo>
                  <a:pt x="68770" y="309473"/>
                </a:lnTo>
                <a:lnTo>
                  <a:pt x="240690" y="309473"/>
                </a:lnTo>
                <a:lnTo>
                  <a:pt x="240690" y="275082"/>
                </a:lnTo>
                <a:close/>
              </a:path>
              <a:path w="275589" h="309880">
                <a:moveTo>
                  <a:pt x="240690" y="68770"/>
                </a:moveTo>
                <a:lnTo>
                  <a:pt x="171919" y="68770"/>
                </a:lnTo>
                <a:lnTo>
                  <a:pt x="171919" y="34861"/>
                </a:lnTo>
                <a:lnTo>
                  <a:pt x="171919" y="571"/>
                </a:lnTo>
                <a:lnTo>
                  <a:pt x="137541" y="571"/>
                </a:lnTo>
                <a:lnTo>
                  <a:pt x="137541" y="34861"/>
                </a:lnTo>
                <a:lnTo>
                  <a:pt x="34378" y="34861"/>
                </a:lnTo>
                <a:lnTo>
                  <a:pt x="34378" y="68770"/>
                </a:lnTo>
                <a:lnTo>
                  <a:pt x="0" y="68770"/>
                </a:lnTo>
                <a:lnTo>
                  <a:pt x="0" y="103149"/>
                </a:lnTo>
                <a:lnTo>
                  <a:pt x="240690" y="103149"/>
                </a:lnTo>
                <a:lnTo>
                  <a:pt x="240690" y="68770"/>
                </a:lnTo>
                <a:close/>
              </a:path>
              <a:path w="275589" h="309880">
                <a:moveTo>
                  <a:pt x="275082" y="206311"/>
                </a:moveTo>
                <a:lnTo>
                  <a:pt x="206311" y="206311"/>
                </a:lnTo>
                <a:lnTo>
                  <a:pt x="206311" y="171919"/>
                </a:lnTo>
                <a:lnTo>
                  <a:pt x="137541" y="171919"/>
                </a:lnTo>
                <a:lnTo>
                  <a:pt x="137541" y="137731"/>
                </a:lnTo>
                <a:lnTo>
                  <a:pt x="137541" y="103441"/>
                </a:lnTo>
                <a:lnTo>
                  <a:pt x="103149" y="103441"/>
                </a:lnTo>
                <a:lnTo>
                  <a:pt x="103149" y="137731"/>
                </a:lnTo>
                <a:lnTo>
                  <a:pt x="68770" y="137731"/>
                </a:lnTo>
                <a:lnTo>
                  <a:pt x="68770" y="171919"/>
                </a:lnTo>
                <a:lnTo>
                  <a:pt x="34378" y="171919"/>
                </a:lnTo>
                <a:lnTo>
                  <a:pt x="34378" y="206298"/>
                </a:lnTo>
                <a:lnTo>
                  <a:pt x="0" y="206298"/>
                </a:lnTo>
                <a:lnTo>
                  <a:pt x="0" y="240690"/>
                </a:lnTo>
                <a:lnTo>
                  <a:pt x="34391" y="240690"/>
                </a:lnTo>
                <a:lnTo>
                  <a:pt x="34391" y="206311"/>
                </a:lnTo>
                <a:lnTo>
                  <a:pt x="103149" y="206311"/>
                </a:lnTo>
                <a:lnTo>
                  <a:pt x="103149" y="240601"/>
                </a:lnTo>
                <a:lnTo>
                  <a:pt x="240690" y="240601"/>
                </a:lnTo>
                <a:lnTo>
                  <a:pt x="240690" y="274891"/>
                </a:lnTo>
                <a:lnTo>
                  <a:pt x="275082" y="274891"/>
                </a:lnTo>
                <a:lnTo>
                  <a:pt x="275082" y="240601"/>
                </a:lnTo>
                <a:lnTo>
                  <a:pt x="275082" y="206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12038" y="16644877"/>
            <a:ext cx="69215" cy="137795"/>
          </a:xfrm>
          <a:custGeom>
            <a:avLst/>
            <a:gdLst/>
            <a:ahLst/>
            <a:cxnLst/>
            <a:rect l="l" t="t" r="r" b="b"/>
            <a:pathLst>
              <a:path w="69214" h="137794">
                <a:moveTo>
                  <a:pt x="68770" y="0"/>
                </a:moveTo>
                <a:lnTo>
                  <a:pt x="0" y="0"/>
                </a:lnTo>
                <a:lnTo>
                  <a:pt x="0" y="137541"/>
                </a:lnTo>
                <a:lnTo>
                  <a:pt x="68770" y="137541"/>
                </a:lnTo>
                <a:lnTo>
                  <a:pt x="68770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40109" y="1667925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34391" y="0"/>
                </a:moveTo>
                <a:lnTo>
                  <a:pt x="0" y="0"/>
                </a:lnTo>
                <a:lnTo>
                  <a:pt x="0" y="34391"/>
                </a:lnTo>
                <a:lnTo>
                  <a:pt x="34391" y="34391"/>
                </a:lnTo>
                <a:lnTo>
                  <a:pt x="343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96244" y="16713643"/>
            <a:ext cx="172085" cy="206375"/>
          </a:xfrm>
          <a:custGeom>
            <a:avLst/>
            <a:gdLst/>
            <a:ahLst/>
            <a:cxnLst/>
            <a:rect l="l" t="t" r="r" b="b"/>
            <a:pathLst>
              <a:path w="172085" h="206375">
                <a:moveTo>
                  <a:pt x="103162" y="171932"/>
                </a:moveTo>
                <a:lnTo>
                  <a:pt x="0" y="171932"/>
                </a:lnTo>
                <a:lnTo>
                  <a:pt x="0" y="206324"/>
                </a:lnTo>
                <a:lnTo>
                  <a:pt x="103162" y="206324"/>
                </a:lnTo>
                <a:lnTo>
                  <a:pt x="103162" y="171932"/>
                </a:lnTo>
                <a:close/>
              </a:path>
              <a:path w="172085" h="206375">
                <a:moveTo>
                  <a:pt x="137541" y="34391"/>
                </a:moveTo>
                <a:lnTo>
                  <a:pt x="68770" y="34391"/>
                </a:lnTo>
                <a:lnTo>
                  <a:pt x="68770" y="0"/>
                </a:lnTo>
                <a:lnTo>
                  <a:pt x="34378" y="0"/>
                </a:lnTo>
                <a:lnTo>
                  <a:pt x="34378" y="34391"/>
                </a:lnTo>
                <a:lnTo>
                  <a:pt x="0" y="34391"/>
                </a:lnTo>
                <a:lnTo>
                  <a:pt x="0" y="68681"/>
                </a:lnTo>
                <a:lnTo>
                  <a:pt x="68770" y="68681"/>
                </a:lnTo>
                <a:lnTo>
                  <a:pt x="68770" y="102971"/>
                </a:lnTo>
                <a:lnTo>
                  <a:pt x="68770" y="137261"/>
                </a:lnTo>
                <a:lnTo>
                  <a:pt x="68770" y="171551"/>
                </a:lnTo>
                <a:lnTo>
                  <a:pt x="137541" y="171551"/>
                </a:lnTo>
                <a:lnTo>
                  <a:pt x="137541" y="137261"/>
                </a:lnTo>
                <a:lnTo>
                  <a:pt x="103162" y="137261"/>
                </a:lnTo>
                <a:lnTo>
                  <a:pt x="103162" y="102971"/>
                </a:lnTo>
                <a:lnTo>
                  <a:pt x="137541" y="102971"/>
                </a:lnTo>
                <a:lnTo>
                  <a:pt x="137541" y="68681"/>
                </a:lnTo>
                <a:lnTo>
                  <a:pt x="137541" y="34391"/>
                </a:lnTo>
                <a:close/>
              </a:path>
              <a:path w="172085" h="206375">
                <a:moveTo>
                  <a:pt x="171932" y="171932"/>
                </a:moveTo>
                <a:lnTo>
                  <a:pt x="137541" y="171932"/>
                </a:lnTo>
                <a:lnTo>
                  <a:pt x="137541" y="206324"/>
                </a:lnTo>
                <a:lnTo>
                  <a:pt x="171932" y="206324"/>
                </a:lnTo>
                <a:lnTo>
                  <a:pt x="171932" y="17193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21162" y="16060329"/>
            <a:ext cx="859790" cy="860425"/>
          </a:xfrm>
          <a:custGeom>
            <a:avLst/>
            <a:gdLst/>
            <a:ahLst/>
            <a:cxnLst/>
            <a:rect l="l" t="t" r="r" b="b"/>
            <a:pathLst>
              <a:path w="859789" h="860425">
                <a:moveTo>
                  <a:pt x="171932" y="687705"/>
                </a:moveTo>
                <a:lnTo>
                  <a:pt x="68770" y="687705"/>
                </a:lnTo>
                <a:lnTo>
                  <a:pt x="68770" y="790867"/>
                </a:lnTo>
                <a:lnTo>
                  <a:pt x="171932" y="790867"/>
                </a:lnTo>
                <a:lnTo>
                  <a:pt x="171932" y="687705"/>
                </a:lnTo>
                <a:close/>
              </a:path>
              <a:path w="859789" h="860425">
                <a:moveTo>
                  <a:pt x="171932" y="68757"/>
                </a:moveTo>
                <a:lnTo>
                  <a:pt x="68770" y="68757"/>
                </a:lnTo>
                <a:lnTo>
                  <a:pt x="68770" y="171919"/>
                </a:lnTo>
                <a:lnTo>
                  <a:pt x="171932" y="171919"/>
                </a:lnTo>
                <a:lnTo>
                  <a:pt x="171932" y="68757"/>
                </a:lnTo>
                <a:close/>
              </a:path>
              <a:path w="859789" h="860425">
                <a:moveTo>
                  <a:pt x="240703" y="618934"/>
                </a:moveTo>
                <a:lnTo>
                  <a:pt x="0" y="618934"/>
                </a:lnTo>
                <a:lnTo>
                  <a:pt x="0" y="654494"/>
                </a:lnTo>
                <a:lnTo>
                  <a:pt x="0" y="823404"/>
                </a:lnTo>
                <a:lnTo>
                  <a:pt x="0" y="860234"/>
                </a:lnTo>
                <a:lnTo>
                  <a:pt x="240703" y="860234"/>
                </a:lnTo>
                <a:lnTo>
                  <a:pt x="240703" y="823531"/>
                </a:lnTo>
                <a:lnTo>
                  <a:pt x="240703" y="823404"/>
                </a:lnTo>
                <a:lnTo>
                  <a:pt x="240703" y="655040"/>
                </a:lnTo>
                <a:lnTo>
                  <a:pt x="204597" y="655040"/>
                </a:lnTo>
                <a:lnTo>
                  <a:pt x="204597" y="823404"/>
                </a:lnTo>
                <a:lnTo>
                  <a:pt x="36106" y="823404"/>
                </a:lnTo>
                <a:lnTo>
                  <a:pt x="36106" y="654494"/>
                </a:lnTo>
                <a:lnTo>
                  <a:pt x="240703" y="654494"/>
                </a:lnTo>
                <a:lnTo>
                  <a:pt x="240703" y="618934"/>
                </a:lnTo>
                <a:close/>
              </a:path>
              <a:path w="859789" h="860425">
                <a:moveTo>
                  <a:pt x="240703" y="0"/>
                </a:moveTo>
                <a:lnTo>
                  <a:pt x="0" y="0"/>
                </a:lnTo>
                <a:lnTo>
                  <a:pt x="0" y="35560"/>
                </a:lnTo>
                <a:lnTo>
                  <a:pt x="0" y="204470"/>
                </a:lnTo>
                <a:lnTo>
                  <a:pt x="0" y="241300"/>
                </a:lnTo>
                <a:lnTo>
                  <a:pt x="240703" y="241300"/>
                </a:lnTo>
                <a:lnTo>
                  <a:pt x="240703" y="204597"/>
                </a:lnTo>
                <a:lnTo>
                  <a:pt x="240703" y="204470"/>
                </a:lnTo>
                <a:lnTo>
                  <a:pt x="240703" y="36106"/>
                </a:lnTo>
                <a:lnTo>
                  <a:pt x="204597" y="36106"/>
                </a:lnTo>
                <a:lnTo>
                  <a:pt x="204597" y="204470"/>
                </a:lnTo>
                <a:lnTo>
                  <a:pt x="36106" y="204470"/>
                </a:lnTo>
                <a:lnTo>
                  <a:pt x="36106" y="35560"/>
                </a:lnTo>
                <a:lnTo>
                  <a:pt x="240703" y="35560"/>
                </a:lnTo>
                <a:lnTo>
                  <a:pt x="240703" y="0"/>
                </a:lnTo>
                <a:close/>
              </a:path>
              <a:path w="859789" h="860425">
                <a:moveTo>
                  <a:pt x="309473" y="756475"/>
                </a:moveTo>
                <a:lnTo>
                  <a:pt x="275069" y="756475"/>
                </a:lnTo>
                <a:lnTo>
                  <a:pt x="275069" y="790867"/>
                </a:lnTo>
                <a:lnTo>
                  <a:pt x="309473" y="790867"/>
                </a:lnTo>
                <a:lnTo>
                  <a:pt x="309473" y="756475"/>
                </a:lnTo>
                <a:close/>
              </a:path>
              <a:path w="859789" h="860425">
                <a:moveTo>
                  <a:pt x="481406" y="756488"/>
                </a:moveTo>
                <a:lnTo>
                  <a:pt x="447014" y="756488"/>
                </a:lnTo>
                <a:lnTo>
                  <a:pt x="447014" y="790867"/>
                </a:lnTo>
                <a:lnTo>
                  <a:pt x="481406" y="790867"/>
                </a:lnTo>
                <a:lnTo>
                  <a:pt x="481406" y="756488"/>
                </a:lnTo>
                <a:close/>
              </a:path>
              <a:path w="859789" h="860425">
                <a:moveTo>
                  <a:pt x="515785" y="653415"/>
                </a:moveTo>
                <a:lnTo>
                  <a:pt x="412635" y="653415"/>
                </a:lnTo>
                <a:lnTo>
                  <a:pt x="412635" y="687705"/>
                </a:lnTo>
                <a:lnTo>
                  <a:pt x="481406" y="687705"/>
                </a:lnTo>
                <a:lnTo>
                  <a:pt x="481406" y="721995"/>
                </a:lnTo>
                <a:lnTo>
                  <a:pt x="515785" y="721995"/>
                </a:lnTo>
                <a:lnTo>
                  <a:pt x="515785" y="687705"/>
                </a:lnTo>
                <a:lnTo>
                  <a:pt x="515785" y="653415"/>
                </a:lnTo>
                <a:close/>
              </a:path>
              <a:path w="859789" h="860425">
                <a:moveTo>
                  <a:pt x="584555" y="790575"/>
                </a:moveTo>
                <a:lnTo>
                  <a:pt x="550176" y="790575"/>
                </a:lnTo>
                <a:lnTo>
                  <a:pt x="550176" y="756285"/>
                </a:lnTo>
                <a:lnTo>
                  <a:pt x="515785" y="756285"/>
                </a:lnTo>
                <a:lnTo>
                  <a:pt x="515785" y="790575"/>
                </a:lnTo>
                <a:lnTo>
                  <a:pt x="515785" y="824865"/>
                </a:lnTo>
                <a:lnTo>
                  <a:pt x="584555" y="824865"/>
                </a:lnTo>
                <a:lnTo>
                  <a:pt x="584555" y="790575"/>
                </a:lnTo>
                <a:close/>
              </a:path>
              <a:path w="859789" h="860425">
                <a:moveTo>
                  <a:pt x="687717" y="825246"/>
                </a:moveTo>
                <a:lnTo>
                  <a:pt x="653326" y="825246"/>
                </a:lnTo>
                <a:lnTo>
                  <a:pt x="653326" y="790867"/>
                </a:lnTo>
                <a:lnTo>
                  <a:pt x="618947" y="790867"/>
                </a:lnTo>
                <a:lnTo>
                  <a:pt x="618947" y="825246"/>
                </a:lnTo>
                <a:lnTo>
                  <a:pt x="550176" y="825246"/>
                </a:lnTo>
                <a:lnTo>
                  <a:pt x="550176" y="859637"/>
                </a:lnTo>
                <a:lnTo>
                  <a:pt x="687717" y="859637"/>
                </a:lnTo>
                <a:lnTo>
                  <a:pt x="687717" y="825246"/>
                </a:lnTo>
                <a:close/>
              </a:path>
              <a:path w="859789" h="860425">
                <a:moveTo>
                  <a:pt x="722096" y="515772"/>
                </a:moveTo>
                <a:lnTo>
                  <a:pt x="687717" y="515772"/>
                </a:lnTo>
                <a:lnTo>
                  <a:pt x="687717" y="550164"/>
                </a:lnTo>
                <a:lnTo>
                  <a:pt x="722096" y="550164"/>
                </a:lnTo>
                <a:lnTo>
                  <a:pt x="722096" y="515772"/>
                </a:lnTo>
                <a:close/>
              </a:path>
              <a:path w="859789" h="860425">
                <a:moveTo>
                  <a:pt x="756488" y="550545"/>
                </a:moveTo>
                <a:lnTo>
                  <a:pt x="687717" y="550545"/>
                </a:lnTo>
                <a:lnTo>
                  <a:pt x="687717" y="584835"/>
                </a:lnTo>
                <a:lnTo>
                  <a:pt x="687717" y="687705"/>
                </a:lnTo>
                <a:lnTo>
                  <a:pt x="584555" y="687705"/>
                </a:lnTo>
                <a:lnTo>
                  <a:pt x="584555" y="653415"/>
                </a:lnTo>
                <a:lnTo>
                  <a:pt x="584555" y="584835"/>
                </a:lnTo>
                <a:lnTo>
                  <a:pt x="687717" y="584835"/>
                </a:lnTo>
                <a:lnTo>
                  <a:pt x="687717" y="550545"/>
                </a:lnTo>
                <a:lnTo>
                  <a:pt x="481406" y="550545"/>
                </a:lnTo>
                <a:lnTo>
                  <a:pt x="481406" y="516255"/>
                </a:lnTo>
                <a:lnTo>
                  <a:pt x="515785" y="516255"/>
                </a:lnTo>
                <a:lnTo>
                  <a:pt x="515785" y="550164"/>
                </a:lnTo>
                <a:lnTo>
                  <a:pt x="550176" y="550164"/>
                </a:lnTo>
                <a:lnTo>
                  <a:pt x="550176" y="515772"/>
                </a:lnTo>
                <a:lnTo>
                  <a:pt x="515785" y="515772"/>
                </a:lnTo>
                <a:lnTo>
                  <a:pt x="515785" y="446405"/>
                </a:lnTo>
                <a:lnTo>
                  <a:pt x="481406" y="446405"/>
                </a:lnTo>
                <a:lnTo>
                  <a:pt x="481406" y="412115"/>
                </a:lnTo>
                <a:lnTo>
                  <a:pt x="515785" y="412115"/>
                </a:lnTo>
                <a:lnTo>
                  <a:pt x="515785" y="377825"/>
                </a:lnTo>
                <a:lnTo>
                  <a:pt x="481406" y="377825"/>
                </a:lnTo>
                <a:lnTo>
                  <a:pt x="481406" y="343535"/>
                </a:lnTo>
                <a:lnTo>
                  <a:pt x="481406" y="309245"/>
                </a:lnTo>
                <a:lnTo>
                  <a:pt x="481406" y="240665"/>
                </a:lnTo>
                <a:lnTo>
                  <a:pt x="447014" y="240665"/>
                </a:lnTo>
                <a:lnTo>
                  <a:pt x="447014" y="309245"/>
                </a:lnTo>
                <a:lnTo>
                  <a:pt x="412635" y="309245"/>
                </a:lnTo>
                <a:lnTo>
                  <a:pt x="412635" y="275082"/>
                </a:lnTo>
                <a:lnTo>
                  <a:pt x="309473" y="275082"/>
                </a:lnTo>
                <a:lnTo>
                  <a:pt x="309473" y="309460"/>
                </a:lnTo>
                <a:lnTo>
                  <a:pt x="378244" y="309460"/>
                </a:lnTo>
                <a:lnTo>
                  <a:pt x="378244" y="343535"/>
                </a:lnTo>
                <a:lnTo>
                  <a:pt x="412635" y="343535"/>
                </a:lnTo>
                <a:lnTo>
                  <a:pt x="412635" y="377825"/>
                </a:lnTo>
                <a:lnTo>
                  <a:pt x="412635" y="412115"/>
                </a:lnTo>
                <a:lnTo>
                  <a:pt x="447014" y="412115"/>
                </a:lnTo>
                <a:lnTo>
                  <a:pt x="447014" y="446405"/>
                </a:lnTo>
                <a:lnTo>
                  <a:pt x="447014" y="516255"/>
                </a:lnTo>
                <a:lnTo>
                  <a:pt x="447014" y="550545"/>
                </a:lnTo>
                <a:lnTo>
                  <a:pt x="412635" y="550545"/>
                </a:lnTo>
                <a:lnTo>
                  <a:pt x="412635" y="584835"/>
                </a:lnTo>
                <a:lnTo>
                  <a:pt x="378244" y="584835"/>
                </a:lnTo>
                <a:lnTo>
                  <a:pt x="378244" y="550545"/>
                </a:lnTo>
                <a:lnTo>
                  <a:pt x="412635" y="550545"/>
                </a:lnTo>
                <a:lnTo>
                  <a:pt x="412635" y="516255"/>
                </a:lnTo>
                <a:lnTo>
                  <a:pt x="343865" y="516255"/>
                </a:lnTo>
                <a:lnTo>
                  <a:pt x="343865" y="550545"/>
                </a:lnTo>
                <a:lnTo>
                  <a:pt x="343865" y="584835"/>
                </a:lnTo>
                <a:lnTo>
                  <a:pt x="309473" y="584835"/>
                </a:lnTo>
                <a:lnTo>
                  <a:pt x="309473" y="550545"/>
                </a:lnTo>
                <a:lnTo>
                  <a:pt x="275094" y="550545"/>
                </a:lnTo>
                <a:lnTo>
                  <a:pt x="275094" y="584835"/>
                </a:lnTo>
                <a:lnTo>
                  <a:pt x="275094" y="619125"/>
                </a:lnTo>
                <a:lnTo>
                  <a:pt x="378244" y="619125"/>
                </a:lnTo>
                <a:lnTo>
                  <a:pt x="378244" y="653313"/>
                </a:lnTo>
                <a:lnTo>
                  <a:pt x="481406" y="653313"/>
                </a:lnTo>
                <a:lnTo>
                  <a:pt x="481406" y="618934"/>
                </a:lnTo>
                <a:lnTo>
                  <a:pt x="447014" y="618934"/>
                </a:lnTo>
                <a:lnTo>
                  <a:pt x="447014" y="584835"/>
                </a:lnTo>
                <a:lnTo>
                  <a:pt x="515785" y="584835"/>
                </a:lnTo>
                <a:lnTo>
                  <a:pt x="515785" y="653415"/>
                </a:lnTo>
                <a:lnTo>
                  <a:pt x="550176" y="653415"/>
                </a:lnTo>
                <a:lnTo>
                  <a:pt x="550176" y="687705"/>
                </a:lnTo>
                <a:lnTo>
                  <a:pt x="550176" y="721995"/>
                </a:lnTo>
                <a:lnTo>
                  <a:pt x="756488" y="721995"/>
                </a:lnTo>
                <a:lnTo>
                  <a:pt x="756488" y="687705"/>
                </a:lnTo>
                <a:lnTo>
                  <a:pt x="756488" y="584835"/>
                </a:lnTo>
                <a:lnTo>
                  <a:pt x="756488" y="550545"/>
                </a:lnTo>
                <a:close/>
              </a:path>
              <a:path w="859789" h="860425">
                <a:moveTo>
                  <a:pt x="790879" y="722096"/>
                </a:moveTo>
                <a:lnTo>
                  <a:pt x="653326" y="722096"/>
                </a:lnTo>
                <a:lnTo>
                  <a:pt x="653326" y="756475"/>
                </a:lnTo>
                <a:lnTo>
                  <a:pt x="687717" y="756475"/>
                </a:lnTo>
                <a:lnTo>
                  <a:pt x="687717" y="790575"/>
                </a:lnTo>
                <a:lnTo>
                  <a:pt x="687717" y="824865"/>
                </a:lnTo>
                <a:lnTo>
                  <a:pt x="756488" y="824865"/>
                </a:lnTo>
                <a:lnTo>
                  <a:pt x="756488" y="790575"/>
                </a:lnTo>
                <a:lnTo>
                  <a:pt x="722096" y="790575"/>
                </a:lnTo>
                <a:lnTo>
                  <a:pt x="722096" y="756475"/>
                </a:lnTo>
                <a:lnTo>
                  <a:pt x="790879" y="756475"/>
                </a:lnTo>
                <a:lnTo>
                  <a:pt x="790879" y="722096"/>
                </a:lnTo>
                <a:close/>
              </a:path>
              <a:path w="859789" h="860425">
                <a:moveTo>
                  <a:pt x="790879" y="68757"/>
                </a:moveTo>
                <a:lnTo>
                  <a:pt x="687717" y="68757"/>
                </a:lnTo>
                <a:lnTo>
                  <a:pt x="687717" y="171919"/>
                </a:lnTo>
                <a:lnTo>
                  <a:pt x="790879" y="171919"/>
                </a:lnTo>
                <a:lnTo>
                  <a:pt x="790879" y="68757"/>
                </a:lnTo>
                <a:close/>
              </a:path>
              <a:path w="859789" h="860425">
                <a:moveTo>
                  <a:pt x="859637" y="0"/>
                </a:moveTo>
                <a:lnTo>
                  <a:pt x="618934" y="0"/>
                </a:lnTo>
                <a:lnTo>
                  <a:pt x="618934" y="35560"/>
                </a:lnTo>
                <a:lnTo>
                  <a:pt x="618934" y="204470"/>
                </a:lnTo>
                <a:lnTo>
                  <a:pt x="618934" y="241300"/>
                </a:lnTo>
                <a:lnTo>
                  <a:pt x="859637" y="241300"/>
                </a:lnTo>
                <a:lnTo>
                  <a:pt x="859637" y="204597"/>
                </a:lnTo>
                <a:lnTo>
                  <a:pt x="859637" y="204470"/>
                </a:lnTo>
                <a:lnTo>
                  <a:pt x="859637" y="36106"/>
                </a:lnTo>
                <a:lnTo>
                  <a:pt x="823531" y="36106"/>
                </a:lnTo>
                <a:lnTo>
                  <a:pt x="823531" y="204470"/>
                </a:lnTo>
                <a:lnTo>
                  <a:pt x="655040" y="204470"/>
                </a:lnTo>
                <a:lnTo>
                  <a:pt x="655040" y="35560"/>
                </a:lnTo>
                <a:lnTo>
                  <a:pt x="859637" y="35560"/>
                </a:lnTo>
                <a:lnTo>
                  <a:pt x="859637" y="0"/>
                </a:lnTo>
                <a:close/>
              </a:path>
              <a:path w="859789" h="860425">
                <a:moveTo>
                  <a:pt x="859650" y="756488"/>
                </a:moveTo>
                <a:lnTo>
                  <a:pt x="825258" y="756488"/>
                </a:lnTo>
                <a:lnTo>
                  <a:pt x="825258" y="790854"/>
                </a:lnTo>
                <a:lnTo>
                  <a:pt x="790867" y="790854"/>
                </a:lnTo>
                <a:lnTo>
                  <a:pt x="790867" y="825246"/>
                </a:lnTo>
                <a:lnTo>
                  <a:pt x="790867" y="859637"/>
                </a:lnTo>
                <a:lnTo>
                  <a:pt x="859637" y="859637"/>
                </a:lnTo>
                <a:lnTo>
                  <a:pt x="859637" y="825246"/>
                </a:lnTo>
                <a:lnTo>
                  <a:pt x="825258" y="825246"/>
                </a:lnTo>
                <a:lnTo>
                  <a:pt x="825258" y="790867"/>
                </a:lnTo>
                <a:lnTo>
                  <a:pt x="859650" y="790867"/>
                </a:lnTo>
                <a:lnTo>
                  <a:pt x="859650" y="75648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00701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227495" y="15238035"/>
            <a:ext cx="0" cy="1682114"/>
          </a:xfrm>
          <a:custGeom>
            <a:avLst/>
            <a:gdLst/>
            <a:ahLst/>
            <a:cxnLst/>
            <a:rect l="l" t="t" r="r" b="b"/>
            <a:pathLst>
              <a:path h="1682115">
                <a:moveTo>
                  <a:pt x="0" y="1681924"/>
                </a:moveTo>
                <a:lnTo>
                  <a:pt x="0" y="0"/>
                </a:lnTo>
              </a:path>
            </a:pathLst>
          </a:custGeom>
          <a:ln w="25400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8434272" y="16060315"/>
            <a:ext cx="859790" cy="859790"/>
            <a:chOff x="8434272" y="16060315"/>
            <a:chExt cx="859790" cy="859790"/>
          </a:xfrm>
        </p:grpSpPr>
        <p:sp>
          <p:nvSpPr>
            <p:cNvPr id="32" name="object 32"/>
            <p:cNvSpPr/>
            <p:nvPr/>
          </p:nvSpPr>
          <p:spPr>
            <a:xfrm>
              <a:off x="8434273" y="16060318"/>
              <a:ext cx="859790" cy="650240"/>
            </a:xfrm>
            <a:custGeom>
              <a:avLst/>
              <a:gdLst/>
              <a:ahLst/>
              <a:cxnLst/>
              <a:rect l="l" t="t" r="r" b="b"/>
              <a:pathLst>
                <a:path w="859790" h="650240">
                  <a:moveTo>
                    <a:pt x="19100" y="286562"/>
                  </a:moveTo>
                  <a:lnTo>
                    <a:pt x="0" y="286562"/>
                  </a:lnTo>
                  <a:lnTo>
                    <a:pt x="0" y="305650"/>
                  </a:lnTo>
                  <a:lnTo>
                    <a:pt x="19100" y="305650"/>
                  </a:lnTo>
                  <a:lnTo>
                    <a:pt x="19100" y="286562"/>
                  </a:lnTo>
                  <a:close/>
                </a:path>
                <a:path w="859790" h="650240">
                  <a:moveTo>
                    <a:pt x="19100" y="152831"/>
                  </a:moveTo>
                  <a:lnTo>
                    <a:pt x="0" y="152831"/>
                  </a:lnTo>
                  <a:lnTo>
                    <a:pt x="0" y="171932"/>
                  </a:lnTo>
                  <a:lnTo>
                    <a:pt x="19100" y="171932"/>
                  </a:lnTo>
                  <a:lnTo>
                    <a:pt x="19100" y="152831"/>
                  </a:lnTo>
                  <a:close/>
                </a:path>
                <a:path w="859790" h="650240">
                  <a:moveTo>
                    <a:pt x="76403" y="210146"/>
                  </a:moveTo>
                  <a:lnTo>
                    <a:pt x="57302" y="210146"/>
                  </a:lnTo>
                  <a:lnTo>
                    <a:pt x="57302" y="171945"/>
                  </a:lnTo>
                  <a:lnTo>
                    <a:pt x="19100" y="171945"/>
                  </a:lnTo>
                  <a:lnTo>
                    <a:pt x="19100" y="191033"/>
                  </a:lnTo>
                  <a:lnTo>
                    <a:pt x="0" y="191033"/>
                  </a:lnTo>
                  <a:lnTo>
                    <a:pt x="0" y="267449"/>
                  </a:lnTo>
                  <a:lnTo>
                    <a:pt x="38201" y="267449"/>
                  </a:lnTo>
                  <a:lnTo>
                    <a:pt x="38201" y="248348"/>
                  </a:lnTo>
                  <a:lnTo>
                    <a:pt x="19100" y="248348"/>
                  </a:lnTo>
                  <a:lnTo>
                    <a:pt x="19100" y="191046"/>
                  </a:lnTo>
                  <a:lnTo>
                    <a:pt x="38201" y="191046"/>
                  </a:lnTo>
                  <a:lnTo>
                    <a:pt x="38201" y="210146"/>
                  </a:lnTo>
                  <a:lnTo>
                    <a:pt x="38201" y="229247"/>
                  </a:lnTo>
                  <a:lnTo>
                    <a:pt x="76403" y="229247"/>
                  </a:lnTo>
                  <a:lnTo>
                    <a:pt x="76403" y="210146"/>
                  </a:lnTo>
                  <a:close/>
                </a:path>
                <a:path w="859790" h="650240">
                  <a:moveTo>
                    <a:pt x="95516" y="152831"/>
                  </a:moveTo>
                  <a:lnTo>
                    <a:pt x="76415" y="152831"/>
                  </a:lnTo>
                  <a:lnTo>
                    <a:pt x="76415" y="171932"/>
                  </a:lnTo>
                  <a:lnTo>
                    <a:pt x="95516" y="171932"/>
                  </a:lnTo>
                  <a:lnTo>
                    <a:pt x="95516" y="152831"/>
                  </a:lnTo>
                  <a:close/>
                </a:path>
                <a:path w="859790" h="650240">
                  <a:moveTo>
                    <a:pt x="133718" y="305663"/>
                  </a:moveTo>
                  <a:lnTo>
                    <a:pt x="95516" y="305663"/>
                  </a:lnTo>
                  <a:lnTo>
                    <a:pt x="95516" y="324764"/>
                  </a:lnTo>
                  <a:lnTo>
                    <a:pt x="133718" y="324764"/>
                  </a:lnTo>
                  <a:lnTo>
                    <a:pt x="133718" y="305663"/>
                  </a:lnTo>
                  <a:close/>
                </a:path>
                <a:path w="859790" h="650240">
                  <a:moveTo>
                    <a:pt x="133718" y="267462"/>
                  </a:moveTo>
                  <a:lnTo>
                    <a:pt x="114617" y="267462"/>
                  </a:lnTo>
                  <a:lnTo>
                    <a:pt x="114617" y="286562"/>
                  </a:lnTo>
                  <a:lnTo>
                    <a:pt x="133718" y="286562"/>
                  </a:lnTo>
                  <a:lnTo>
                    <a:pt x="133718" y="267462"/>
                  </a:lnTo>
                  <a:close/>
                </a:path>
                <a:path w="859790" h="650240">
                  <a:moveTo>
                    <a:pt x="133718" y="191046"/>
                  </a:moveTo>
                  <a:lnTo>
                    <a:pt x="114617" y="191046"/>
                  </a:lnTo>
                  <a:lnTo>
                    <a:pt x="114617" y="171945"/>
                  </a:lnTo>
                  <a:lnTo>
                    <a:pt x="95516" y="171945"/>
                  </a:lnTo>
                  <a:lnTo>
                    <a:pt x="95516" y="191046"/>
                  </a:lnTo>
                  <a:lnTo>
                    <a:pt x="76415" y="191046"/>
                  </a:lnTo>
                  <a:lnTo>
                    <a:pt x="76415" y="210146"/>
                  </a:lnTo>
                  <a:lnTo>
                    <a:pt x="114617" y="210146"/>
                  </a:lnTo>
                  <a:lnTo>
                    <a:pt x="133718" y="210146"/>
                  </a:lnTo>
                  <a:lnTo>
                    <a:pt x="133718" y="191046"/>
                  </a:lnTo>
                  <a:close/>
                </a:path>
                <a:path w="859790" h="650240">
                  <a:moveTo>
                    <a:pt x="171919" y="324764"/>
                  </a:moveTo>
                  <a:lnTo>
                    <a:pt x="133718" y="324764"/>
                  </a:lnTo>
                  <a:lnTo>
                    <a:pt x="133718" y="343852"/>
                  </a:lnTo>
                  <a:lnTo>
                    <a:pt x="114617" y="343852"/>
                  </a:lnTo>
                  <a:lnTo>
                    <a:pt x="114617" y="362953"/>
                  </a:lnTo>
                  <a:lnTo>
                    <a:pt x="133731" y="362953"/>
                  </a:lnTo>
                  <a:lnTo>
                    <a:pt x="133731" y="343865"/>
                  </a:lnTo>
                  <a:lnTo>
                    <a:pt x="152819" y="343865"/>
                  </a:lnTo>
                  <a:lnTo>
                    <a:pt x="171919" y="343865"/>
                  </a:lnTo>
                  <a:lnTo>
                    <a:pt x="171919" y="324764"/>
                  </a:lnTo>
                  <a:close/>
                </a:path>
                <a:path w="859790" h="650240">
                  <a:moveTo>
                    <a:pt x="171932" y="0"/>
                  </a:moveTo>
                  <a:lnTo>
                    <a:pt x="152831" y="0"/>
                  </a:lnTo>
                  <a:lnTo>
                    <a:pt x="152831" y="19100"/>
                  </a:lnTo>
                  <a:lnTo>
                    <a:pt x="171932" y="19100"/>
                  </a:lnTo>
                  <a:lnTo>
                    <a:pt x="171932" y="0"/>
                  </a:lnTo>
                  <a:close/>
                </a:path>
                <a:path w="859790" h="650240">
                  <a:moveTo>
                    <a:pt x="210134" y="0"/>
                  </a:moveTo>
                  <a:lnTo>
                    <a:pt x="191033" y="0"/>
                  </a:lnTo>
                  <a:lnTo>
                    <a:pt x="191033" y="19100"/>
                  </a:lnTo>
                  <a:lnTo>
                    <a:pt x="210134" y="19100"/>
                  </a:lnTo>
                  <a:lnTo>
                    <a:pt x="210134" y="0"/>
                  </a:lnTo>
                  <a:close/>
                </a:path>
                <a:path w="859790" h="650240">
                  <a:moveTo>
                    <a:pt x="229247" y="95516"/>
                  </a:moveTo>
                  <a:lnTo>
                    <a:pt x="210146" y="95516"/>
                  </a:lnTo>
                  <a:lnTo>
                    <a:pt x="210146" y="114617"/>
                  </a:lnTo>
                  <a:lnTo>
                    <a:pt x="229247" y="114617"/>
                  </a:lnTo>
                  <a:lnTo>
                    <a:pt x="229247" y="95516"/>
                  </a:lnTo>
                  <a:close/>
                </a:path>
                <a:path w="859790" h="650240">
                  <a:moveTo>
                    <a:pt x="229247" y="57315"/>
                  </a:moveTo>
                  <a:lnTo>
                    <a:pt x="210146" y="57315"/>
                  </a:lnTo>
                  <a:lnTo>
                    <a:pt x="210146" y="76415"/>
                  </a:lnTo>
                  <a:lnTo>
                    <a:pt x="229247" y="76415"/>
                  </a:lnTo>
                  <a:lnTo>
                    <a:pt x="229247" y="57315"/>
                  </a:lnTo>
                  <a:close/>
                </a:path>
                <a:path w="859790" h="650240">
                  <a:moveTo>
                    <a:pt x="267449" y="248348"/>
                  </a:moveTo>
                  <a:lnTo>
                    <a:pt x="248348" y="248348"/>
                  </a:lnTo>
                  <a:lnTo>
                    <a:pt x="248348" y="267449"/>
                  </a:lnTo>
                  <a:lnTo>
                    <a:pt x="267449" y="267449"/>
                  </a:lnTo>
                  <a:lnTo>
                    <a:pt x="267449" y="248348"/>
                  </a:lnTo>
                  <a:close/>
                </a:path>
                <a:path w="859790" h="650240">
                  <a:moveTo>
                    <a:pt x="286550" y="38214"/>
                  </a:moveTo>
                  <a:lnTo>
                    <a:pt x="267449" y="38214"/>
                  </a:lnTo>
                  <a:lnTo>
                    <a:pt x="267449" y="12"/>
                  </a:lnTo>
                  <a:lnTo>
                    <a:pt x="229235" y="12"/>
                  </a:lnTo>
                  <a:lnTo>
                    <a:pt x="229235" y="38214"/>
                  </a:lnTo>
                  <a:lnTo>
                    <a:pt x="248348" y="38214"/>
                  </a:lnTo>
                  <a:lnTo>
                    <a:pt x="248348" y="76428"/>
                  </a:lnTo>
                  <a:lnTo>
                    <a:pt x="267449" y="76428"/>
                  </a:lnTo>
                  <a:lnTo>
                    <a:pt x="267449" y="133731"/>
                  </a:lnTo>
                  <a:lnTo>
                    <a:pt x="248348" y="133731"/>
                  </a:lnTo>
                  <a:lnTo>
                    <a:pt x="248348" y="114630"/>
                  </a:lnTo>
                  <a:lnTo>
                    <a:pt x="229235" y="114630"/>
                  </a:lnTo>
                  <a:lnTo>
                    <a:pt x="229235" y="133731"/>
                  </a:lnTo>
                  <a:lnTo>
                    <a:pt x="210134" y="133731"/>
                  </a:lnTo>
                  <a:lnTo>
                    <a:pt x="210134" y="152831"/>
                  </a:lnTo>
                  <a:lnTo>
                    <a:pt x="171932" y="152831"/>
                  </a:lnTo>
                  <a:lnTo>
                    <a:pt x="171932" y="114630"/>
                  </a:lnTo>
                  <a:lnTo>
                    <a:pt x="191033" y="114630"/>
                  </a:lnTo>
                  <a:lnTo>
                    <a:pt x="191033" y="133718"/>
                  </a:lnTo>
                  <a:lnTo>
                    <a:pt x="210134" y="133718"/>
                  </a:lnTo>
                  <a:lnTo>
                    <a:pt x="210134" y="114617"/>
                  </a:lnTo>
                  <a:lnTo>
                    <a:pt x="191033" y="114617"/>
                  </a:lnTo>
                  <a:lnTo>
                    <a:pt x="191033" y="95529"/>
                  </a:lnTo>
                  <a:lnTo>
                    <a:pt x="171932" y="95529"/>
                  </a:lnTo>
                  <a:lnTo>
                    <a:pt x="171932" y="76428"/>
                  </a:lnTo>
                  <a:lnTo>
                    <a:pt x="191033" y="76428"/>
                  </a:lnTo>
                  <a:lnTo>
                    <a:pt x="191033" y="95516"/>
                  </a:lnTo>
                  <a:lnTo>
                    <a:pt x="210134" y="95516"/>
                  </a:lnTo>
                  <a:lnTo>
                    <a:pt x="210134" y="76415"/>
                  </a:lnTo>
                  <a:lnTo>
                    <a:pt x="191033" y="76415"/>
                  </a:lnTo>
                  <a:lnTo>
                    <a:pt x="191033" y="57327"/>
                  </a:lnTo>
                  <a:lnTo>
                    <a:pt x="152831" y="57327"/>
                  </a:lnTo>
                  <a:lnTo>
                    <a:pt x="152831" y="152831"/>
                  </a:lnTo>
                  <a:lnTo>
                    <a:pt x="114617" y="152831"/>
                  </a:lnTo>
                  <a:lnTo>
                    <a:pt x="114617" y="171945"/>
                  </a:lnTo>
                  <a:lnTo>
                    <a:pt x="133718" y="171945"/>
                  </a:lnTo>
                  <a:lnTo>
                    <a:pt x="133718" y="191046"/>
                  </a:lnTo>
                  <a:lnTo>
                    <a:pt x="152831" y="191046"/>
                  </a:lnTo>
                  <a:lnTo>
                    <a:pt x="152831" y="171945"/>
                  </a:lnTo>
                  <a:lnTo>
                    <a:pt x="171932" y="171945"/>
                  </a:lnTo>
                  <a:lnTo>
                    <a:pt x="171932" y="191046"/>
                  </a:lnTo>
                  <a:lnTo>
                    <a:pt x="191033" y="191046"/>
                  </a:lnTo>
                  <a:lnTo>
                    <a:pt x="191033" y="210146"/>
                  </a:lnTo>
                  <a:lnTo>
                    <a:pt x="133718" y="210146"/>
                  </a:lnTo>
                  <a:lnTo>
                    <a:pt x="133718" y="229247"/>
                  </a:lnTo>
                  <a:lnTo>
                    <a:pt x="76415" y="229247"/>
                  </a:lnTo>
                  <a:lnTo>
                    <a:pt x="76415" y="248348"/>
                  </a:lnTo>
                  <a:lnTo>
                    <a:pt x="57315" y="248348"/>
                  </a:lnTo>
                  <a:lnTo>
                    <a:pt x="57315" y="267462"/>
                  </a:lnTo>
                  <a:lnTo>
                    <a:pt x="76415" y="267462"/>
                  </a:lnTo>
                  <a:lnTo>
                    <a:pt x="76415" y="286562"/>
                  </a:lnTo>
                  <a:lnTo>
                    <a:pt x="57315" y="286562"/>
                  </a:lnTo>
                  <a:lnTo>
                    <a:pt x="57315" y="267462"/>
                  </a:lnTo>
                  <a:lnTo>
                    <a:pt x="38201" y="267462"/>
                  </a:lnTo>
                  <a:lnTo>
                    <a:pt x="38201" y="305663"/>
                  </a:lnTo>
                  <a:lnTo>
                    <a:pt x="19100" y="305663"/>
                  </a:lnTo>
                  <a:lnTo>
                    <a:pt x="19100" y="324764"/>
                  </a:lnTo>
                  <a:lnTo>
                    <a:pt x="76415" y="324764"/>
                  </a:lnTo>
                  <a:lnTo>
                    <a:pt x="76415" y="305663"/>
                  </a:lnTo>
                  <a:lnTo>
                    <a:pt x="95516" y="305663"/>
                  </a:lnTo>
                  <a:lnTo>
                    <a:pt x="95516" y="286562"/>
                  </a:lnTo>
                  <a:lnTo>
                    <a:pt x="95516" y="248348"/>
                  </a:lnTo>
                  <a:lnTo>
                    <a:pt x="133718" y="248348"/>
                  </a:lnTo>
                  <a:lnTo>
                    <a:pt x="133718" y="267462"/>
                  </a:lnTo>
                  <a:lnTo>
                    <a:pt x="152831" y="267462"/>
                  </a:lnTo>
                  <a:lnTo>
                    <a:pt x="152831" y="286550"/>
                  </a:lnTo>
                  <a:lnTo>
                    <a:pt x="133731" y="286550"/>
                  </a:lnTo>
                  <a:lnTo>
                    <a:pt x="133731" y="305650"/>
                  </a:lnTo>
                  <a:lnTo>
                    <a:pt x="171932" y="305650"/>
                  </a:lnTo>
                  <a:lnTo>
                    <a:pt x="171932" y="286550"/>
                  </a:lnTo>
                  <a:lnTo>
                    <a:pt x="191033" y="286550"/>
                  </a:lnTo>
                  <a:lnTo>
                    <a:pt x="191033" y="305650"/>
                  </a:lnTo>
                  <a:lnTo>
                    <a:pt x="229247" y="305650"/>
                  </a:lnTo>
                  <a:lnTo>
                    <a:pt x="229247" y="362966"/>
                  </a:lnTo>
                  <a:lnTo>
                    <a:pt x="248335" y="362966"/>
                  </a:lnTo>
                  <a:lnTo>
                    <a:pt x="248335" y="382066"/>
                  </a:lnTo>
                  <a:lnTo>
                    <a:pt x="267436" y="382066"/>
                  </a:lnTo>
                  <a:lnTo>
                    <a:pt x="286537" y="382066"/>
                  </a:lnTo>
                  <a:lnTo>
                    <a:pt x="286537" y="362966"/>
                  </a:lnTo>
                  <a:lnTo>
                    <a:pt x="248348" y="362966"/>
                  </a:lnTo>
                  <a:lnTo>
                    <a:pt x="248348" y="343865"/>
                  </a:lnTo>
                  <a:lnTo>
                    <a:pt x="267449" y="343865"/>
                  </a:lnTo>
                  <a:lnTo>
                    <a:pt x="267449" y="305650"/>
                  </a:lnTo>
                  <a:lnTo>
                    <a:pt x="248348" y="305650"/>
                  </a:lnTo>
                  <a:lnTo>
                    <a:pt x="248348" y="286550"/>
                  </a:lnTo>
                  <a:lnTo>
                    <a:pt x="210134" y="286550"/>
                  </a:lnTo>
                  <a:lnTo>
                    <a:pt x="210134" y="267449"/>
                  </a:lnTo>
                  <a:lnTo>
                    <a:pt x="191033" y="267449"/>
                  </a:lnTo>
                  <a:lnTo>
                    <a:pt x="191033" y="248348"/>
                  </a:lnTo>
                  <a:lnTo>
                    <a:pt x="171932" y="248348"/>
                  </a:lnTo>
                  <a:lnTo>
                    <a:pt x="171932" y="267449"/>
                  </a:lnTo>
                  <a:lnTo>
                    <a:pt x="152831" y="267449"/>
                  </a:lnTo>
                  <a:lnTo>
                    <a:pt x="152831" y="229247"/>
                  </a:lnTo>
                  <a:lnTo>
                    <a:pt x="191033" y="229247"/>
                  </a:lnTo>
                  <a:lnTo>
                    <a:pt x="191033" y="248348"/>
                  </a:lnTo>
                  <a:lnTo>
                    <a:pt x="229235" y="248348"/>
                  </a:lnTo>
                  <a:lnTo>
                    <a:pt x="229235" y="229247"/>
                  </a:lnTo>
                  <a:lnTo>
                    <a:pt x="267449" y="229247"/>
                  </a:lnTo>
                  <a:lnTo>
                    <a:pt x="267449" y="210146"/>
                  </a:lnTo>
                  <a:lnTo>
                    <a:pt x="210134" y="210146"/>
                  </a:lnTo>
                  <a:lnTo>
                    <a:pt x="210134" y="171945"/>
                  </a:lnTo>
                  <a:lnTo>
                    <a:pt x="229235" y="171945"/>
                  </a:lnTo>
                  <a:lnTo>
                    <a:pt x="229235" y="191046"/>
                  </a:lnTo>
                  <a:lnTo>
                    <a:pt x="248348" y="191046"/>
                  </a:lnTo>
                  <a:lnTo>
                    <a:pt x="248348" y="152831"/>
                  </a:lnTo>
                  <a:lnTo>
                    <a:pt x="286550" y="152831"/>
                  </a:lnTo>
                  <a:lnTo>
                    <a:pt x="286550" y="38214"/>
                  </a:lnTo>
                  <a:close/>
                </a:path>
                <a:path w="859790" h="650240">
                  <a:moveTo>
                    <a:pt x="324751" y="324764"/>
                  </a:moveTo>
                  <a:lnTo>
                    <a:pt x="286550" y="324764"/>
                  </a:lnTo>
                  <a:lnTo>
                    <a:pt x="286550" y="343865"/>
                  </a:lnTo>
                  <a:lnTo>
                    <a:pt x="305650" y="343865"/>
                  </a:lnTo>
                  <a:lnTo>
                    <a:pt x="305650" y="362966"/>
                  </a:lnTo>
                  <a:lnTo>
                    <a:pt x="324751" y="362966"/>
                  </a:lnTo>
                  <a:lnTo>
                    <a:pt x="324751" y="324764"/>
                  </a:lnTo>
                  <a:close/>
                </a:path>
                <a:path w="859790" h="650240">
                  <a:moveTo>
                    <a:pt x="324751" y="12"/>
                  </a:moveTo>
                  <a:lnTo>
                    <a:pt x="286550" y="12"/>
                  </a:lnTo>
                  <a:lnTo>
                    <a:pt x="286550" y="19113"/>
                  </a:lnTo>
                  <a:lnTo>
                    <a:pt x="324751" y="19113"/>
                  </a:lnTo>
                  <a:lnTo>
                    <a:pt x="324751" y="12"/>
                  </a:lnTo>
                  <a:close/>
                </a:path>
                <a:path w="859790" h="650240">
                  <a:moveTo>
                    <a:pt x="362953" y="12"/>
                  </a:moveTo>
                  <a:lnTo>
                    <a:pt x="343852" y="12"/>
                  </a:lnTo>
                  <a:lnTo>
                    <a:pt x="343852" y="19113"/>
                  </a:lnTo>
                  <a:lnTo>
                    <a:pt x="324751" y="19113"/>
                  </a:lnTo>
                  <a:lnTo>
                    <a:pt x="324751" y="38214"/>
                  </a:lnTo>
                  <a:lnTo>
                    <a:pt x="343852" y="38214"/>
                  </a:lnTo>
                  <a:lnTo>
                    <a:pt x="362953" y="38214"/>
                  </a:lnTo>
                  <a:lnTo>
                    <a:pt x="362953" y="12"/>
                  </a:lnTo>
                  <a:close/>
                </a:path>
                <a:path w="859790" h="650240">
                  <a:moveTo>
                    <a:pt x="362966" y="114617"/>
                  </a:moveTo>
                  <a:lnTo>
                    <a:pt x="343852" y="114617"/>
                  </a:lnTo>
                  <a:lnTo>
                    <a:pt x="343852" y="95529"/>
                  </a:lnTo>
                  <a:lnTo>
                    <a:pt x="305650" y="95529"/>
                  </a:lnTo>
                  <a:lnTo>
                    <a:pt x="305650" y="133731"/>
                  </a:lnTo>
                  <a:lnTo>
                    <a:pt x="324751" y="133731"/>
                  </a:lnTo>
                  <a:lnTo>
                    <a:pt x="324751" y="114630"/>
                  </a:lnTo>
                  <a:lnTo>
                    <a:pt x="343852" y="114630"/>
                  </a:lnTo>
                  <a:lnTo>
                    <a:pt x="343852" y="133731"/>
                  </a:lnTo>
                  <a:lnTo>
                    <a:pt x="324751" y="133731"/>
                  </a:lnTo>
                  <a:lnTo>
                    <a:pt x="324751" y="152831"/>
                  </a:lnTo>
                  <a:lnTo>
                    <a:pt x="286550" y="152831"/>
                  </a:lnTo>
                  <a:lnTo>
                    <a:pt x="286550" y="171932"/>
                  </a:lnTo>
                  <a:lnTo>
                    <a:pt x="305650" y="171932"/>
                  </a:lnTo>
                  <a:lnTo>
                    <a:pt x="305650" y="191033"/>
                  </a:lnTo>
                  <a:lnTo>
                    <a:pt x="267449" y="191033"/>
                  </a:lnTo>
                  <a:lnTo>
                    <a:pt x="267449" y="210134"/>
                  </a:lnTo>
                  <a:lnTo>
                    <a:pt x="305650" y="210134"/>
                  </a:lnTo>
                  <a:lnTo>
                    <a:pt x="305650" y="229247"/>
                  </a:lnTo>
                  <a:lnTo>
                    <a:pt x="286550" y="229247"/>
                  </a:lnTo>
                  <a:lnTo>
                    <a:pt x="286550" y="267449"/>
                  </a:lnTo>
                  <a:lnTo>
                    <a:pt x="267449" y="267449"/>
                  </a:lnTo>
                  <a:lnTo>
                    <a:pt x="267449" y="286550"/>
                  </a:lnTo>
                  <a:lnTo>
                    <a:pt x="324751" y="286550"/>
                  </a:lnTo>
                  <a:lnTo>
                    <a:pt x="324751" y="248348"/>
                  </a:lnTo>
                  <a:lnTo>
                    <a:pt x="343852" y="248348"/>
                  </a:lnTo>
                  <a:lnTo>
                    <a:pt x="343852" y="229247"/>
                  </a:lnTo>
                  <a:lnTo>
                    <a:pt x="324751" y="229247"/>
                  </a:lnTo>
                  <a:lnTo>
                    <a:pt x="324751" y="171932"/>
                  </a:lnTo>
                  <a:lnTo>
                    <a:pt x="343852" y="171932"/>
                  </a:lnTo>
                  <a:lnTo>
                    <a:pt x="343852" y="152831"/>
                  </a:lnTo>
                  <a:lnTo>
                    <a:pt x="362966" y="152831"/>
                  </a:lnTo>
                  <a:lnTo>
                    <a:pt x="362966" y="114617"/>
                  </a:lnTo>
                  <a:close/>
                </a:path>
                <a:path w="859790" h="650240">
                  <a:moveTo>
                    <a:pt x="382054" y="191046"/>
                  </a:moveTo>
                  <a:lnTo>
                    <a:pt x="362953" y="191046"/>
                  </a:lnTo>
                  <a:lnTo>
                    <a:pt x="362953" y="171945"/>
                  </a:lnTo>
                  <a:lnTo>
                    <a:pt x="343852" y="171945"/>
                  </a:lnTo>
                  <a:lnTo>
                    <a:pt x="343852" y="210146"/>
                  </a:lnTo>
                  <a:lnTo>
                    <a:pt x="382054" y="210146"/>
                  </a:lnTo>
                  <a:lnTo>
                    <a:pt x="382054" y="191046"/>
                  </a:lnTo>
                  <a:close/>
                </a:path>
                <a:path w="859790" h="650240">
                  <a:moveTo>
                    <a:pt x="420268" y="267449"/>
                  </a:moveTo>
                  <a:lnTo>
                    <a:pt x="401167" y="267449"/>
                  </a:lnTo>
                  <a:lnTo>
                    <a:pt x="401167" y="229235"/>
                  </a:lnTo>
                  <a:lnTo>
                    <a:pt x="382054" y="229235"/>
                  </a:lnTo>
                  <a:lnTo>
                    <a:pt x="382054" y="248348"/>
                  </a:lnTo>
                  <a:lnTo>
                    <a:pt x="343852" y="248348"/>
                  </a:lnTo>
                  <a:lnTo>
                    <a:pt x="343852" y="286550"/>
                  </a:lnTo>
                  <a:lnTo>
                    <a:pt x="324751" y="286550"/>
                  </a:lnTo>
                  <a:lnTo>
                    <a:pt x="324751" y="305650"/>
                  </a:lnTo>
                  <a:lnTo>
                    <a:pt x="382054" y="305650"/>
                  </a:lnTo>
                  <a:lnTo>
                    <a:pt x="382054" y="286550"/>
                  </a:lnTo>
                  <a:lnTo>
                    <a:pt x="362953" y="286550"/>
                  </a:lnTo>
                  <a:lnTo>
                    <a:pt x="362953" y="267449"/>
                  </a:lnTo>
                  <a:lnTo>
                    <a:pt x="382054" y="267449"/>
                  </a:lnTo>
                  <a:lnTo>
                    <a:pt x="382054" y="286550"/>
                  </a:lnTo>
                  <a:lnTo>
                    <a:pt x="420268" y="286550"/>
                  </a:lnTo>
                  <a:lnTo>
                    <a:pt x="420268" y="267449"/>
                  </a:lnTo>
                  <a:close/>
                </a:path>
                <a:path w="859790" h="650240">
                  <a:moveTo>
                    <a:pt x="420268" y="12"/>
                  </a:moveTo>
                  <a:lnTo>
                    <a:pt x="401167" y="12"/>
                  </a:lnTo>
                  <a:lnTo>
                    <a:pt x="401167" y="19113"/>
                  </a:lnTo>
                  <a:lnTo>
                    <a:pt x="382066" y="19113"/>
                  </a:lnTo>
                  <a:lnTo>
                    <a:pt x="382066" y="38214"/>
                  </a:lnTo>
                  <a:lnTo>
                    <a:pt x="420268" y="38214"/>
                  </a:lnTo>
                  <a:lnTo>
                    <a:pt x="420268" y="12"/>
                  </a:lnTo>
                  <a:close/>
                </a:path>
                <a:path w="859790" h="650240">
                  <a:moveTo>
                    <a:pt x="439369" y="210146"/>
                  </a:moveTo>
                  <a:lnTo>
                    <a:pt x="420268" y="210146"/>
                  </a:lnTo>
                  <a:lnTo>
                    <a:pt x="420268" y="248348"/>
                  </a:lnTo>
                  <a:lnTo>
                    <a:pt x="439369" y="248348"/>
                  </a:lnTo>
                  <a:lnTo>
                    <a:pt x="439369" y="229247"/>
                  </a:lnTo>
                  <a:lnTo>
                    <a:pt x="439369" y="210146"/>
                  </a:lnTo>
                  <a:close/>
                </a:path>
                <a:path w="859790" h="650240">
                  <a:moveTo>
                    <a:pt x="439369" y="114617"/>
                  </a:moveTo>
                  <a:lnTo>
                    <a:pt x="420268" y="114617"/>
                  </a:lnTo>
                  <a:lnTo>
                    <a:pt x="420268" y="133718"/>
                  </a:lnTo>
                  <a:lnTo>
                    <a:pt x="439369" y="133718"/>
                  </a:lnTo>
                  <a:lnTo>
                    <a:pt x="439369" y="114617"/>
                  </a:lnTo>
                  <a:close/>
                </a:path>
                <a:path w="859790" h="650240">
                  <a:moveTo>
                    <a:pt x="439381" y="286562"/>
                  </a:moveTo>
                  <a:lnTo>
                    <a:pt x="420281" y="286562"/>
                  </a:lnTo>
                  <a:lnTo>
                    <a:pt x="420281" y="305650"/>
                  </a:lnTo>
                  <a:lnTo>
                    <a:pt x="439381" y="305650"/>
                  </a:lnTo>
                  <a:lnTo>
                    <a:pt x="439381" y="286562"/>
                  </a:lnTo>
                  <a:close/>
                </a:path>
                <a:path w="859790" h="650240">
                  <a:moveTo>
                    <a:pt x="496671" y="229247"/>
                  </a:moveTo>
                  <a:lnTo>
                    <a:pt x="458470" y="229247"/>
                  </a:lnTo>
                  <a:lnTo>
                    <a:pt x="458470" y="248348"/>
                  </a:lnTo>
                  <a:lnTo>
                    <a:pt x="496671" y="248348"/>
                  </a:lnTo>
                  <a:lnTo>
                    <a:pt x="496671" y="229247"/>
                  </a:lnTo>
                  <a:close/>
                </a:path>
                <a:path w="859790" h="650240">
                  <a:moveTo>
                    <a:pt x="515785" y="114630"/>
                  </a:moveTo>
                  <a:lnTo>
                    <a:pt x="496684" y="114630"/>
                  </a:lnTo>
                  <a:lnTo>
                    <a:pt x="496684" y="152831"/>
                  </a:lnTo>
                  <a:lnTo>
                    <a:pt x="515785" y="152831"/>
                  </a:lnTo>
                  <a:lnTo>
                    <a:pt x="515785" y="133731"/>
                  </a:lnTo>
                  <a:lnTo>
                    <a:pt x="515785" y="114630"/>
                  </a:lnTo>
                  <a:close/>
                </a:path>
                <a:path w="859790" h="650240">
                  <a:moveTo>
                    <a:pt x="553999" y="171932"/>
                  </a:moveTo>
                  <a:lnTo>
                    <a:pt x="534898" y="171932"/>
                  </a:lnTo>
                  <a:lnTo>
                    <a:pt x="534898" y="191033"/>
                  </a:lnTo>
                  <a:lnTo>
                    <a:pt x="553999" y="191033"/>
                  </a:lnTo>
                  <a:lnTo>
                    <a:pt x="553999" y="171932"/>
                  </a:lnTo>
                  <a:close/>
                </a:path>
                <a:path w="859790" h="650240">
                  <a:moveTo>
                    <a:pt x="573087" y="76415"/>
                  </a:moveTo>
                  <a:lnTo>
                    <a:pt x="553986" y="76415"/>
                  </a:lnTo>
                  <a:lnTo>
                    <a:pt x="553986" y="57315"/>
                  </a:lnTo>
                  <a:lnTo>
                    <a:pt x="515785" y="57315"/>
                  </a:lnTo>
                  <a:lnTo>
                    <a:pt x="515785" y="76415"/>
                  </a:lnTo>
                  <a:lnTo>
                    <a:pt x="534885" y="76415"/>
                  </a:lnTo>
                  <a:lnTo>
                    <a:pt x="534885" y="95516"/>
                  </a:lnTo>
                  <a:lnTo>
                    <a:pt x="515785" y="95516"/>
                  </a:lnTo>
                  <a:lnTo>
                    <a:pt x="515785" y="114617"/>
                  </a:lnTo>
                  <a:lnTo>
                    <a:pt x="534885" y="114617"/>
                  </a:lnTo>
                  <a:lnTo>
                    <a:pt x="534885" y="133718"/>
                  </a:lnTo>
                  <a:lnTo>
                    <a:pt x="553986" y="133718"/>
                  </a:lnTo>
                  <a:lnTo>
                    <a:pt x="553986" y="95516"/>
                  </a:lnTo>
                  <a:lnTo>
                    <a:pt x="573087" y="95516"/>
                  </a:lnTo>
                  <a:lnTo>
                    <a:pt x="573087" y="76415"/>
                  </a:lnTo>
                  <a:close/>
                </a:path>
                <a:path w="859790" h="650240">
                  <a:moveTo>
                    <a:pt x="649516" y="343865"/>
                  </a:moveTo>
                  <a:lnTo>
                    <a:pt x="630415" y="343865"/>
                  </a:lnTo>
                  <a:lnTo>
                    <a:pt x="630415" y="362966"/>
                  </a:lnTo>
                  <a:lnTo>
                    <a:pt x="649516" y="362966"/>
                  </a:lnTo>
                  <a:lnTo>
                    <a:pt x="649516" y="343865"/>
                  </a:lnTo>
                  <a:close/>
                </a:path>
                <a:path w="859790" h="650240">
                  <a:moveTo>
                    <a:pt x="706805" y="267449"/>
                  </a:moveTo>
                  <a:lnTo>
                    <a:pt x="687705" y="267449"/>
                  </a:lnTo>
                  <a:lnTo>
                    <a:pt x="687705" y="248348"/>
                  </a:lnTo>
                  <a:lnTo>
                    <a:pt x="668604" y="248348"/>
                  </a:lnTo>
                  <a:lnTo>
                    <a:pt x="668604" y="229247"/>
                  </a:lnTo>
                  <a:lnTo>
                    <a:pt x="649503" y="229247"/>
                  </a:lnTo>
                  <a:lnTo>
                    <a:pt x="649503" y="286562"/>
                  </a:lnTo>
                  <a:lnTo>
                    <a:pt x="630402" y="286562"/>
                  </a:lnTo>
                  <a:lnTo>
                    <a:pt x="630402" y="305663"/>
                  </a:lnTo>
                  <a:lnTo>
                    <a:pt x="611289" y="305663"/>
                  </a:lnTo>
                  <a:lnTo>
                    <a:pt x="611289" y="324764"/>
                  </a:lnTo>
                  <a:lnTo>
                    <a:pt x="649503" y="324764"/>
                  </a:lnTo>
                  <a:lnTo>
                    <a:pt x="649503" y="305663"/>
                  </a:lnTo>
                  <a:lnTo>
                    <a:pt x="668604" y="305663"/>
                  </a:lnTo>
                  <a:lnTo>
                    <a:pt x="668604" y="286562"/>
                  </a:lnTo>
                  <a:lnTo>
                    <a:pt x="706805" y="286562"/>
                  </a:lnTo>
                  <a:lnTo>
                    <a:pt x="706805" y="267449"/>
                  </a:lnTo>
                  <a:close/>
                </a:path>
                <a:path w="859790" h="650240">
                  <a:moveTo>
                    <a:pt x="706818" y="305663"/>
                  </a:moveTo>
                  <a:lnTo>
                    <a:pt x="687717" y="305663"/>
                  </a:lnTo>
                  <a:lnTo>
                    <a:pt x="687717" y="324764"/>
                  </a:lnTo>
                  <a:lnTo>
                    <a:pt x="668616" y="324764"/>
                  </a:lnTo>
                  <a:lnTo>
                    <a:pt x="668616" y="343865"/>
                  </a:lnTo>
                  <a:lnTo>
                    <a:pt x="687717" y="343865"/>
                  </a:lnTo>
                  <a:lnTo>
                    <a:pt x="687717" y="362966"/>
                  </a:lnTo>
                  <a:lnTo>
                    <a:pt x="706818" y="362966"/>
                  </a:lnTo>
                  <a:lnTo>
                    <a:pt x="706818" y="305663"/>
                  </a:lnTo>
                  <a:close/>
                </a:path>
                <a:path w="859790" h="650240">
                  <a:moveTo>
                    <a:pt x="706818" y="114617"/>
                  </a:moveTo>
                  <a:lnTo>
                    <a:pt x="687717" y="114617"/>
                  </a:lnTo>
                  <a:lnTo>
                    <a:pt x="687717" y="133718"/>
                  </a:lnTo>
                  <a:lnTo>
                    <a:pt x="706818" y="133718"/>
                  </a:lnTo>
                  <a:lnTo>
                    <a:pt x="706818" y="114617"/>
                  </a:lnTo>
                  <a:close/>
                </a:path>
                <a:path w="859790" h="650240">
                  <a:moveTo>
                    <a:pt x="706818" y="0"/>
                  </a:moveTo>
                  <a:lnTo>
                    <a:pt x="687705" y="0"/>
                  </a:lnTo>
                  <a:lnTo>
                    <a:pt x="687705" y="19100"/>
                  </a:lnTo>
                  <a:lnTo>
                    <a:pt x="706818" y="19100"/>
                  </a:lnTo>
                  <a:lnTo>
                    <a:pt x="706818" y="0"/>
                  </a:lnTo>
                  <a:close/>
                </a:path>
                <a:path w="859790" h="650240">
                  <a:moveTo>
                    <a:pt x="725919" y="477583"/>
                  </a:moveTo>
                  <a:lnTo>
                    <a:pt x="687705" y="477583"/>
                  </a:lnTo>
                  <a:lnTo>
                    <a:pt x="687705" y="496684"/>
                  </a:lnTo>
                  <a:lnTo>
                    <a:pt x="725919" y="496684"/>
                  </a:lnTo>
                  <a:lnTo>
                    <a:pt x="725919" y="477583"/>
                  </a:lnTo>
                  <a:close/>
                </a:path>
                <a:path w="859790" h="650240">
                  <a:moveTo>
                    <a:pt x="725919" y="286562"/>
                  </a:moveTo>
                  <a:lnTo>
                    <a:pt x="706818" y="286562"/>
                  </a:lnTo>
                  <a:lnTo>
                    <a:pt x="706818" y="305650"/>
                  </a:lnTo>
                  <a:lnTo>
                    <a:pt x="725919" y="305650"/>
                  </a:lnTo>
                  <a:lnTo>
                    <a:pt x="725919" y="286562"/>
                  </a:lnTo>
                  <a:close/>
                </a:path>
                <a:path w="859790" h="650240">
                  <a:moveTo>
                    <a:pt x="745020" y="305650"/>
                  </a:moveTo>
                  <a:lnTo>
                    <a:pt x="725919" y="305650"/>
                  </a:lnTo>
                  <a:lnTo>
                    <a:pt x="725919" y="324751"/>
                  </a:lnTo>
                  <a:lnTo>
                    <a:pt x="745020" y="324751"/>
                  </a:lnTo>
                  <a:lnTo>
                    <a:pt x="745020" y="305650"/>
                  </a:lnTo>
                  <a:close/>
                </a:path>
                <a:path w="859790" h="650240">
                  <a:moveTo>
                    <a:pt x="745032" y="267449"/>
                  </a:moveTo>
                  <a:lnTo>
                    <a:pt x="725932" y="267449"/>
                  </a:lnTo>
                  <a:lnTo>
                    <a:pt x="725932" y="286550"/>
                  </a:lnTo>
                  <a:lnTo>
                    <a:pt x="745032" y="286550"/>
                  </a:lnTo>
                  <a:lnTo>
                    <a:pt x="745032" y="267449"/>
                  </a:lnTo>
                  <a:close/>
                </a:path>
                <a:path w="859790" h="650240">
                  <a:moveTo>
                    <a:pt x="764133" y="286562"/>
                  </a:moveTo>
                  <a:lnTo>
                    <a:pt x="745032" y="286562"/>
                  </a:lnTo>
                  <a:lnTo>
                    <a:pt x="745032" y="305650"/>
                  </a:lnTo>
                  <a:lnTo>
                    <a:pt x="764133" y="305650"/>
                  </a:lnTo>
                  <a:lnTo>
                    <a:pt x="764133" y="286562"/>
                  </a:lnTo>
                  <a:close/>
                </a:path>
                <a:path w="859790" h="650240">
                  <a:moveTo>
                    <a:pt x="783221" y="305663"/>
                  </a:moveTo>
                  <a:lnTo>
                    <a:pt x="764120" y="305663"/>
                  </a:lnTo>
                  <a:lnTo>
                    <a:pt x="764120" y="343865"/>
                  </a:lnTo>
                  <a:lnTo>
                    <a:pt x="783221" y="343865"/>
                  </a:lnTo>
                  <a:lnTo>
                    <a:pt x="783221" y="305663"/>
                  </a:lnTo>
                  <a:close/>
                </a:path>
                <a:path w="859790" h="650240">
                  <a:moveTo>
                    <a:pt x="802335" y="343865"/>
                  </a:moveTo>
                  <a:lnTo>
                    <a:pt x="783234" y="343865"/>
                  </a:lnTo>
                  <a:lnTo>
                    <a:pt x="783234" y="362966"/>
                  </a:lnTo>
                  <a:lnTo>
                    <a:pt x="802335" y="362966"/>
                  </a:lnTo>
                  <a:lnTo>
                    <a:pt x="802335" y="343865"/>
                  </a:lnTo>
                  <a:close/>
                </a:path>
                <a:path w="859790" h="650240">
                  <a:moveTo>
                    <a:pt x="840549" y="267449"/>
                  </a:moveTo>
                  <a:lnTo>
                    <a:pt x="821436" y="267449"/>
                  </a:lnTo>
                  <a:lnTo>
                    <a:pt x="821436" y="248348"/>
                  </a:lnTo>
                  <a:lnTo>
                    <a:pt x="783234" y="248348"/>
                  </a:lnTo>
                  <a:lnTo>
                    <a:pt x="764133" y="248348"/>
                  </a:lnTo>
                  <a:lnTo>
                    <a:pt x="764133" y="286550"/>
                  </a:lnTo>
                  <a:lnTo>
                    <a:pt x="802335" y="286550"/>
                  </a:lnTo>
                  <a:lnTo>
                    <a:pt x="802335" y="343865"/>
                  </a:lnTo>
                  <a:lnTo>
                    <a:pt x="821436" y="343865"/>
                  </a:lnTo>
                  <a:lnTo>
                    <a:pt x="821436" y="286550"/>
                  </a:lnTo>
                  <a:lnTo>
                    <a:pt x="840549" y="286550"/>
                  </a:lnTo>
                  <a:lnTo>
                    <a:pt x="840549" y="267449"/>
                  </a:lnTo>
                  <a:close/>
                </a:path>
                <a:path w="859790" h="650240">
                  <a:moveTo>
                    <a:pt x="859637" y="401066"/>
                  </a:moveTo>
                  <a:lnTo>
                    <a:pt x="764120" y="401066"/>
                  </a:lnTo>
                  <a:lnTo>
                    <a:pt x="764120" y="420116"/>
                  </a:lnTo>
                  <a:lnTo>
                    <a:pt x="764120" y="458216"/>
                  </a:lnTo>
                  <a:lnTo>
                    <a:pt x="649503" y="458216"/>
                  </a:lnTo>
                  <a:lnTo>
                    <a:pt x="649503" y="477266"/>
                  </a:lnTo>
                  <a:lnTo>
                    <a:pt x="745020" y="477266"/>
                  </a:lnTo>
                  <a:lnTo>
                    <a:pt x="745020" y="496316"/>
                  </a:lnTo>
                  <a:lnTo>
                    <a:pt x="764120" y="496316"/>
                  </a:lnTo>
                  <a:lnTo>
                    <a:pt x="764120" y="515366"/>
                  </a:lnTo>
                  <a:lnTo>
                    <a:pt x="668604" y="515366"/>
                  </a:lnTo>
                  <a:lnTo>
                    <a:pt x="668604" y="534416"/>
                  </a:lnTo>
                  <a:lnTo>
                    <a:pt x="706818" y="534416"/>
                  </a:lnTo>
                  <a:lnTo>
                    <a:pt x="706818" y="553466"/>
                  </a:lnTo>
                  <a:lnTo>
                    <a:pt x="687717" y="553466"/>
                  </a:lnTo>
                  <a:lnTo>
                    <a:pt x="687717" y="534898"/>
                  </a:lnTo>
                  <a:lnTo>
                    <a:pt x="630402" y="534898"/>
                  </a:lnTo>
                  <a:lnTo>
                    <a:pt x="630402" y="553466"/>
                  </a:lnTo>
                  <a:lnTo>
                    <a:pt x="611301" y="553466"/>
                  </a:lnTo>
                  <a:lnTo>
                    <a:pt x="611301" y="572516"/>
                  </a:lnTo>
                  <a:lnTo>
                    <a:pt x="630402" y="572516"/>
                  </a:lnTo>
                  <a:lnTo>
                    <a:pt x="630402" y="592836"/>
                  </a:lnTo>
                  <a:lnTo>
                    <a:pt x="630402" y="611886"/>
                  </a:lnTo>
                  <a:lnTo>
                    <a:pt x="668604" y="611886"/>
                  </a:lnTo>
                  <a:lnTo>
                    <a:pt x="668604" y="630936"/>
                  </a:lnTo>
                  <a:lnTo>
                    <a:pt x="668604" y="649986"/>
                  </a:lnTo>
                  <a:lnTo>
                    <a:pt x="687705" y="649986"/>
                  </a:lnTo>
                  <a:lnTo>
                    <a:pt x="687705" y="630936"/>
                  </a:lnTo>
                  <a:lnTo>
                    <a:pt x="706818" y="630936"/>
                  </a:lnTo>
                  <a:lnTo>
                    <a:pt x="706818" y="611886"/>
                  </a:lnTo>
                  <a:lnTo>
                    <a:pt x="687705" y="611886"/>
                  </a:lnTo>
                  <a:lnTo>
                    <a:pt x="687705" y="592836"/>
                  </a:lnTo>
                  <a:lnTo>
                    <a:pt x="668604" y="592836"/>
                  </a:lnTo>
                  <a:lnTo>
                    <a:pt x="668604" y="572516"/>
                  </a:lnTo>
                  <a:lnTo>
                    <a:pt x="687705" y="572516"/>
                  </a:lnTo>
                  <a:lnTo>
                    <a:pt x="687705" y="592836"/>
                  </a:lnTo>
                  <a:lnTo>
                    <a:pt x="706818" y="592836"/>
                  </a:lnTo>
                  <a:lnTo>
                    <a:pt x="706818" y="611886"/>
                  </a:lnTo>
                  <a:lnTo>
                    <a:pt x="725919" y="611886"/>
                  </a:lnTo>
                  <a:lnTo>
                    <a:pt x="725919" y="592836"/>
                  </a:lnTo>
                  <a:lnTo>
                    <a:pt x="725919" y="572516"/>
                  </a:lnTo>
                  <a:lnTo>
                    <a:pt x="725919" y="553466"/>
                  </a:lnTo>
                  <a:lnTo>
                    <a:pt x="725919" y="534416"/>
                  </a:lnTo>
                  <a:lnTo>
                    <a:pt x="783221" y="534416"/>
                  </a:lnTo>
                  <a:lnTo>
                    <a:pt x="783221" y="420116"/>
                  </a:lnTo>
                  <a:lnTo>
                    <a:pt x="859637" y="420116"/>
                  </a:lnTo>
                  <a:lnTo>
                    <a:pt x="859637" y="401066"/>
                  </a:lnTo>
                  <a:close/>
                </a:path>
                <a:path w="859790" h="650240">
                  <a:moveTo>
                    <a:pt x="859637" y="324764"/>
                  </a:moveTo>
                  <a:lnTo>
                    <a:pt x="840536" y="324764"/>
                  </a:lnTo>
                  <a:lnTo>
                    <a:pt x="840536" y="343865"/>
                  </a:lnTo>
                  <a:lnTo>
                    <a:pt x="840536" y="382066"/>
                  </a:lnTo>
                  <a:lnTo>
                    <a:pt x="859637" y="382066"/>
                  </a:lnTo>
                  <a:lnTo>
                    <a:pt x="859637" y="324764"/>
                  </a:lnTo>
                  <a:close/>
                </a:path>
                <a:path w="859790" h="650240">
                  <a:moveTo>
                    <a:pt x="859637" y="210146"/>
                  </a:moveTo>
                  <a:lnTo>
                    <a:pt x="840536" y="210146"/>
                  </a:lnTo>
                  <a:lnTo>
                    <a:pt x="840536" y="229247"/>
                  </a:lnTo>
                  <a:lnTo>
                    <a:pt x="821436" y="229247"/>
                  </a:lnTo>
                  <a:lnTo>
                    <a:pt x="821436" y="248348"/>
                  </a:lnTo>
                  <a:lnTo>
                    <a:pt x="859637" y="248348"/>
                  </a:lnTo>
                  <a:lnTo>
                    <a:pt x="859637" y="210146"/>
                  </a:lnTo>
                  <a:close/>
                </a:path>
                <a:path w="859790" h="650240">
                  <a:moveTo>
                    <a:pt x="859637" y="152831"/>
                  </a:moveTo>
                  <a:lnTo>
                    <a:pt x="840536" y="152831"/>
                  </a:lnTo>
                  <a:lnTo>
                    <a:pt x="840536" y="171932"/>
                  </a:lnTo>
                  <a:lnTo>
                    <a:pt x="821436" y="171932"/>
                  </a:lnTo>
                  <a:lnTo>
                    <a:pt x="821436" y="191033"/>
                  </a:lnTo>
                  <a:lnTo>
                    <a:pt x="802335" y="191033"/>
                  </a:lnTo>
                  <a:lnTo>
                    <a:pt x="802335" y="152831"/>
                  </a:lnTo>
                  <a:lnTo>
                    <a:pt x="668604" y="152831"/>
                  </a:lnTo>
                  <a:lnTo>
                    <a:pt x="668604" y="171932"/>
                  </a:lnTo>
                  <a:lnTo>
                    <a:pt x="706818" y="171932"/>
                  </a:lnTo>
                  <a:lnTo>
                    <a:pt x="706818" y="191033"/>
                  </a:lnTo>
                  <a:lnTo>
                    <a:pt x="649503" y="191033"/>
                  </a:lnTo>
                  <a:lnTo>
                    <a:pt x="649503" y="152831"/>
                  </a:lnTo>
                  <a:lnTo>
                    <a:pt x="668604" y="152831"/>
                  </a:lnTo>
                  <a:lnTo>
                    <a:pt x="668604" y="114630"/>
                  </a:lnTo>
                  <a:lnTo>
                    <a:pt x="649503" y="114630"/>
                  </a:lnTo>
                  <a:lnTo>
                    <a:pt x="649503" y="133731"/>
                  </a:lnTo>
                  <a:lnTo>
                    <a:pt x="630402" y="133731"/>
                  </a:lnTo>
                  <a:lnTo>
                    <a:pt x="630402" y="152831"/>
                  </a:lnTo>
                  <a:lnTo>
                    <a:pt x="611301" y="152831"/>
                  </a:lnTo>
                  <a:lnTo>
                    <a:pt x="611301" y="191033"/>
                  </a:lnTo>
                  <a:lnTo>
                    <a:pt x="592201" y="191033"/>
                  </a:lnTo>
                  <a:lnTo>
                    <a:pt x="592201" y="114617"/>
                  </a:lnTo>
                  <a:lnTo>
                    <a:pt x="611301" y="114617"/>
                  </a:lnTo>
                  <a:lnTo>
                    <a:pt x="611301" y="95516"/>
                  </a:lnTo>
                  <a:lnTo>
                    <a:pt x="630402" y="95516"/>
                  </a:lnTo>
                  <a:lnTo>
                    <a:pt x="630402" y="114617"/>
                  </a:lnTo>
                  <a:lnTo>
                    <a:pt x="611314" y="114617"/>
                  </a:lnTo>
                  <a:lnTo>
                    <a:pt x="611314" y="133718"/>
                  </a:lnTo>
                  <a:lnTo>
                    <a:pt x="630415" y="133718"/>
                  </a:lnTo>
                  <a:lnTo>
                    <a:pt x="630415" y="114617"/>
                  </a:lnTo>
                  <a:lnTo>
                    <a:pt x="649503" y="114617"/>
                  </a:lnTo>
                  <a:lnTo>
                    <a:pt x="649503" y="95516"/>
                  </a:lnTo>
                  <a:lnTo>
                    <a:pt x="706805" y="95516"/>
                  </a:lnTo>
                  <a:lnTo>
                    <a:pt x="706805" y="57315"/>
                  </a:lnTo>
                  <a:lnTo>
                    <a:pt x="687705" y="57315"/>
                  </a:lnTo>
                  <a:lnTo>
                    <a:pt x="687705" y="19100"/>
                  </a:lnTo>
                  <a:lnTo>
                    <a:pt x="668604" y="19100"/>
                  </a:lnTo>
                  <a:lnTo>
                    <a:pt x="668604" y="76415"/>
                  </a:lnTo>
                  <a:lnTo>
                    <a:pt x="649503" y="76415"/>
                  </a:lnTo>
                  <a:lnTo>
                    <a:pt x="649503" y="38214"/>
                  </a:lnTo>
                  <a:lnTo>
                    <a:pt x="630402" y="38214"/>
                  </a:lnTo>
                  <a:lnTo>
                    <a:pt x="630402" y="0"/>
                  </a:lnTo>
                  <a:lnTo>
                    <a:pt x="611289" y="0"/>
                  </a:lnTo>
                  <a:lnTo>
                    <a:pt x="611289" y="38214"/>
                  </a:lnTo>
                  <a:lnTo>
                    <a:pt x="592188" y="38214"/>
                  </a:lnTo>
                  <a:lnTo>
                    <a:pt x="592188" y="0"/>
                  </a:lnTo>
                  <a:lnTo>
                    <a:pt x="553986" y="0"/>
                  </a:lnTo>
                  <a:lnTo>
                    <a:pt x="553986" y="57315"/>
                  </a:lnTo>
                  <a:lnTo>
                    <a:pt x="573087" y="57315"/>
                  </a:lnTo>
                  <a:lnTo>
                    <a:pt x="573087" y="76415"/>
                  </a:lnTo>
                  <a:lnTo>
                    <a:pt x="592188" y="76415"/>
                  </a:lnTo>
                  <a:lnTo>
                    <a:pt x="592188" y="57315"/>
                  </a:lnTo>
                  <a:lnTo>
                    <a:pt x="630402" y="57315"/>
                  </a:lnTo>
                  <a:lnTo>
                    <a:pt x="630402" y="76415"/>
                  </a:lnTo>
                  <a:lnTo>
                    <a:pt x="611289" y="76415"/>
                  </a:lnTo>
                  <a:lnTo>
                    <a:pt x="611289" y="95516"/>
                  </a:lnTo>
                  <a:lnTo>
                    <a:pt x="573100" y="95516"/>
                  </a:lnTo>
                  <a:lnTo>
                    <a:pt x="573100" y="210134"/>
                  </a:lnTo>
                  <a:lnTo>
                    <a:pt x="515785" y="210134"/>
                  </a:lnTo>
                  <a:lnTo>
                    <a:pt x="515785" y="171932"/>
                  </a:lnTo>
                  <a:lnTo>
                    <a:pt x="496684" y="171932"/>
                  </a:lnTo>
                  <a:lnTo>
                    <a:pt x="496684" y="152831"/>
                  </a:lnTo>
                  <a:lnTo>
                    <a:pt x="477583" y="152831"/>
                  </a:lnTo>
                  <a:lnTo>
                    <a:pt x="477583" y="95516"/>
                  </a:lnTo>
                  <a:lnTo>
                    <a:pt x="515785" y="95516"/>
                  </a:lnTo>
                  <a:lnTo>
                    <a:pt x="515785" y="76415"/>
                  </a:lnTo>
                  <a:lnTo>
                    <a:pt x="477583" y="76415"/>
                  </a:lnTo>
                  <a:lnTo>
                    <a:pt x="477583" y="57315"/>
                  </a:lnTo>
                  <a:lnTo>
                    <a:pt x="496684" y="57315"/>
                  </a:lnTo>
                  <a:lnTo>
                    <a:pt x="496684" y="38214"/>
                  </a:lnTo>
                  <a:lnTo>
                    <a:pt x="477583" y="38214"/>
                  </a:lnTo>
                  <a:lnTo>
                    <a:pt x="477583" y="19100"/>
                  </a:lnTo>
                  <a:lnTo>
                    <a:pt x="515785" y="19100"/>
                  </a:lnTo>
                  <a:lnTo>
                    <a:pt x="515785" y="38214"/>
                  </a:lnTo>
                  <a:lnTo>
                    <a:pt x="534885" y="38214"/>
                  </a:lnTo>
                  <a:lnTo>
                    <a:pt x="534885" y="0"/>
                  </a:lnTo>
                  <a:lnTo>
                    <a:pt x="458470" y="0"/>
                  </a:lnTo>
                  <a:lnTo>
                    <a:pt x="458470" y="19100"/>
                  </a:lnTo>
                  <a:lnTo>
                    <a:pt x="458470" y="95516"/>
                  </a:lnTo>
                  <a:lnTo>
                    <a:pt x="458470" y="152831"/>
                  </a:lnTo>
                  <a:lnTo>
                    <a:pt x="401167" y="152831"/>
                  </a:lnTo>
                  <a:lnTo>
                    <a:pt x="401167" y="95516"/>
                  </a:lnTo>
                  <a:lnTo>
                    <a:pt x="458470" y="95516"/>
                  </a:lnTo>
                  <a:lnTo>
                    <a:pt x="458470" y="19100"/>
                  </a:lnTo>
                  <a:lnTo>
                    <a:pt x="439369" y="19100"/>
                  </a:lnTo>
                  <a:lnTo>
                    <a:pt x="439369" y="57315"/>
                  </a:lnTo>
                  <a:lnTo>
                    <a:pt x="401167" y="57315"/>
                  </a:lnTo>
                  <a:lnTo>
                    <a:pt x="401167" y="76415"/>
                  </a:lnTo>
                  <a:lnTo>
                    <a:pt x="382066" y="76415"/>
                  </a:lnTo>
                  <a:lnTo>
                    <a:pt x="382066" y="57315"/>
                  </a:lnTo>
                  <a:lnTo>
                    <a:pt x="362966" y="57315"/>
                  </a:lnTo>
                  <a:lnTo>
                    <a:pt x="362966" y="95516"/>
                  </a:lnTo>
                  <a:lnTo>
                    <a:pt x="382066" y="95516"/>
                  </a:lnTo>
                  <a:lnTo>
                    <a:pt x="382066" y="171932"/>
                  </a:lnTo>
                  <a:lnTo>
                    <a:pt x="439369" y="171932"/>
                  </a:lnTo>
                  <a:lnTo>
                    <a:pt x="439369" y="191033"/>
                  </a:lnTo>
                  <a:lnTo>
                    <a:pt x="477583" y="191033"/>
                  </a:lnTo>
                  <a:lnTo>
                    <a:pt x="477583" y="210134"/>
                  </a:lnTo>
                  <a:lnTo>
                    <a:pt x="496684" y="210134"/>
                  </a:lnTo>
                  <a:lnTo>
                    <a:pt x="496684" y="229235"/>
                  </a:lnTo>
                  <a:lnTo>
                    <a:pt x="515785" y="229235"/>
                  </a:lnTo>
                  <a:lnTo>
                    <a:pt x="515785" y="248348"/>
                  </a:lnTo>
                  <a:lnTo>
                    <a:pt x="534885" y="248348"/>
                  </a:lnTo>
                  <a:lnTo>
                    <a:pt x="534885" y="229235"/>
                  </a:lnTo>
                  <a:lnTo>
                    <a:pt x="553986" y="229235"/>
                  </a:lnTo>
                  <a:lnTo>
                    <a:pt x="553986" y="248348"/>
                  </a:lnTo>
                  <a:lnTo>
                    <a:pt x="534898" y="248348"/>
                  </a:lnTo>
                  <a:lnTo>
                    <a:pt x="534898" y="267449"/>
                  </a:lnTo>
                  <a:lnTo>
                    <a:pt x="553999" y="267449"/>
                  </a:lnTo>
                  <a:lnTo>
                    <a:pt x="553999" y="248348"/>
                  </a:lnTo>
                  <a:lnTo>
                    <a:pt x="573100" y="248348"/>
                  </a:lnTo>
                  <a:lnTo>
                    <a:pt x="573100" y="286550"/>
                  </a:lnTo>
                  <a:lnTo>
                    <a:pt x="630402" y="286550"/>
                  </a:lnTo>
                  <a:lnTo>
                    <a:pt x="630402" y="267449"/>
                  </a:lnTo>
                  <a:lnTo>
                    <a:pt x="611301" y="267449"/>
                  </a:lnTo>
                  <a:lnTo>
                    <a:pt x="611301" y="191046"/>
                  </a:lnTo>
                  <a:lnTo>
                    <a:pt x="649503" y="191046"/>
                  </a:lnTo>
                  <a:lnTo>
                    <a:pt x="649503" y="210134"/>
                  </a:lnTo>
                  <a:lnTo>
                    <a:pt x="687705" y="210134"/>
                  </a:lnTo>
                  <a:lnTo>
                    <a:pt x="687705" y="248348"/>
                  </a:lnTo>
                  <a:lnTo>
                    <a:pt x="706818" y="248348"/>
                  </a:lnTo>
                  <a:lnTo>
                    <a:pt x="706818" y="267449"/>
                  </a:lnTo>
                  <a:lnTo>
                    <a:pt x="725919" y="267449"/>
                  </a:lnTo>
                  <a:lnTo>
                    <a:pt x="725919" y="229247"/>
                  </a:lnTo>
                  <a:lnTo>
                    <a:pt x="745020" y="229247"/>
                  </a:lnTo>
                  <a:lnTo>
                    <a:pt x="745020" y="171932"/>
                  </a:lnTo>
                  <a:lnTo>
                    <a:pt x="764120" y="171932"/>
                  </a:lnTo>
                  <a:lnTo>
                    <a:pt x="764120" y="191033"/>
                  </a:lnTo>
                  <a:lnTo>
                    <a:pt x="783221" y="191033"/>
                  </a:lnTo>
                  <a:lnTo>
                    <a:pt x="783221" y="229247"/>
                  </a:lnTo>
                  <a:lnTo>
                    <a:pt x="821436" y="229247"/>
                  </a:lnTo>
                  <a:lnTo>
                    <a:pt x="821436" y="210134"/>
                  </a:lnTo>
                  <a:lnTo>
                    <a:pt x="840536" y="210134"/>
                  </a:lnTo>
                  <a:lnTo>
                    <a:pt x="840536" y="191033"/>
                  </a:lnTo>
                  <a:lnTo>
                    <a:pt x="859637" y="191033"/>
                  </a:lnTo>
                  <a:lnTo>
                    <a:pt x="859637" y="15283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434273" y="16346868"/>
              <a:ext cx="859790" cy="497840"/>
            </a:xfrm>
            <a:custGeom>
              <a:avLst/>
              <a:gdLst/>
              <a:ahLst/>
              <a:cxnLst/>
              <a:rect l="l" t="t" r="r" b="b"/>
              <a:pathLst>
                <a:path w="859790" h="497840">
                  <a:moveTo>
                    <a:pt x="19100" y="133718"/>
                  </a:moveTo>
                  <a:lnTo>
                    <a:pt x="0" y="133718"/>
                  </a:lnTo>
                  <a:lnTo>
                    <a:pt x="0" y="152819"/>
                  </a:lnTo>
                  <a:lnTo>
                    <a:pt x="19100" y="152819"/>
                  </a:lnTo>
                  <a:lnTo>
                    <a:pt x="19100" y="133718"/>
                  </a:lnTo>
                  <a:close/>
                </a:path>
                <a:path w="859790" h="497840">
                  <a:moveTo>
                    <a:pt x="133718" y="248348"/>
                  </a:moveTo>
                  <a:lnTo>
                    <a:pt x="114617" y="248348"/>
                  </a:lnTo>
                  <a:lnTo>
                    <a:pt x="114617" y="267449"/>
                  </a:lnTo>
                  <a:lnTo>
                    <a:pt x="133718" y="267449"/>
                  </a:lnTo>
                  <a:lnTo>
                    <a:pt x="133718" y="248348"/>
                  </a:lnTo>
                  <a:close/>
                </a:path>
                <a:path w="859790" h="497840">
                  <a:moveTo>
                    <a:pt x="133731" y="133718"/>
                  </a:moveTo>
                  <a:lnTo>
                    <a:pt x="114617" y="133718"/>
                  </a:lnTo>
                  <a:lnTo>
                    <a:pt x="114617" y="152831"/>
                  </a:lnTo>
                  <a:lnTo>
                    <a:pt x="133731" y="152831"/>
                  </a:lnTo>
                  <a:lnTo>
                    <a:pt x="133731" y="133718"/>
                  </a:lnTo>
                  <a:close/>
                </a:path>
                <a:path w="859790" h="497840">
                  <a:moveTo>
                    <a:pt x="210134" y="76415"/>
                  </a:moveTo>
                  <a:lnTo>
                    <a:pt x="191033" y="76415"/>
                  </a:lnTo>
                  <a:lnTo>
                    <a:pt x="191033" y="57315"/>
                  </a:lnTo>
                  <a:lnTo>
                    <a:pt x="171932" y="57315"/>
                  </a:lnTo>
                  <a:lnTo>
                    <a:pt x="171932" y="95516"/>
                  </a:lnTo>
                  <a:lnTo>
                    <a:pt x="191033" y="95516"/>
                  </a:lnTo>
                  <a:lnTo>
                    <a:pt x="191033" y="114617"/>
                  </a:lnTo>
                  <a:lnTo>
                    <a:pt x="210134" y="114617"/>
                  </a:lnTo>
                  <a:lnTo>
                    <a:pt x="210134" y="95516"/>
                  </a:lnTo>
                  <a:lnTo>
                    <a:pt x="210134" y="76415"/>
                  </a:lnTo>
                  <a:close/>
                </a:path>
                <a:path w="859790" h="497840">
                  <a:moveTo>
                    <a:pt x="248335" y="95516"/>
                  </a:moveTo>
                  <a:lnTo>
                    <a:pt x="229235" y="95516"/>
                  </a:lnTo>
                  <a:lnTo>
                    <a:pt x="229235" y="114617"/>
                  </a:lnTo>
                  <a:lnTo>
                    <a:pt x="229235" y="133718"/>
                  </a:lnTo>
                  <a:lnTo>
                    <a:pt x="248335" y="133718"/>
                  </a:lnTo>
                  <a:lnTo>
                    <a:pt x="248335" y="95516"/>
                  </a:lnTo>
                  <a:close/>
                </a:path>
                <a:path w="859790" h="497840">
                  <a:moveTo>
                    <a:pt x="267449" y="229235"/>
                  </a:moveTo>
                  <a:lnTo>
                    <a:pt x="248335" y="229235"/>
                  </a:lnTo>
                  <a:lnTo>
                    <a:pt x="248335" y="248348"/>
                  </a:lnTo>
                  <a:lnTo>
                    <a:pt x="267449" y="248348"/>
                  </a:lnTo>
                  <a:lnTo>
                    <a:pt x="267449" y="229235"/>
                  </a:lnTo>
                  <a:close/>
                </a:path>
                <a:path w="859790" h="497840">
                  <a:moveTo>
                    <a:pt x="267449" y="191033"/>
                  </a:moveTo>
                  <a:lnTo>
                    <a:pt x="248335" y="191033"/>
                  </a:lnTo>
                  <a:lnTo>
                    <a:pt x="248335" y="210134"/>
                  </a:lnTo>
                  <a:lnTo>
                    <a:pt x="267449" y="210134"/>
                  </a:lnTo>
                  <a:lnTo>
                    <a:pt x="267449" y="191033"/>
                  </a:lnTo>
                  <a:close/>
                </a:path>
                <a:path w="859790" h="497840">
                  <a:moveTo>
                    <a:pt x="286537" y="152831"/>
                  </a:moveTo>
                  <a:lnTo>
                    <a:pt x="267436" y="152831"/>
                  </a:lnTo>
                  <a:lnTo>
                    <a:pt x="267436" y="133731"/>
                  </a:lnTo>
                  <a:lnTo>
                    <a:pt x="248335" y="133731"/>
                  </a:lnTo>
                  <a:lnTo>
                    <a:pt x="248335" y="171932"/>
                  </a:lnTo>
                  <a:lnTo>
                    <a:pt x="286537" y="171932"/>
                  </a:lnTo>
                  <a:lnTo>
                    <a:pt x="286537" y="152831"/>
                  </a:lnTo>
                  <a:close/>
                </a:path>
                <a:path w="859790" h="497840">
                  <a:moveTo>
                    <a:pt x="305650" y="114630"/>
                  </a:moveTo>
                  <a:lnTo>
                    <a:pt x="267449" y="114630"/>
                  </a:lnTo>
                  <a:lnTo>
                    <a:pt x="267449" y="133731"/>
                  </a:lnTo>
                  <a:lnTo>
                    <a:pt x="286550" y="133731"/>
                  </a:lnTo>
                  <a:lnTo>
                    <a:pt x="286550" y="152831"/>
                  </a:lnTo>
                  <a:lnTo>
                    <a:pt x="305650" y="152831"/>
                  </a:lnTo>
                  <a:lnTo>
                    <a:pt x="305650" y="114630"/>
                  </a:lnTo>
                  <a:close/>
                </a:path>
                <a:path w="859790" h="497840">
                  <a:moveTo>
                    <a:pt x="343865" y="133718"/>
                  </a:moveTo>
                  <a:lnTo>
                    <a:pt x="324764" y="133718"/>
                  </a:lnTo>
                  <a:lnTo>
                    <a:pt x="324764" y="152831"/>
                  </a:lnTo>
                  <a:lnTo>
                    <a:pt x="343865" y="152831"/>
                  </a:lnTo>
                  <a:lnTo>
                    <a:pt x="343865" y="133718"/>
                  </a:lnTo>
                  <a:close/>
                </a:path>
                <a:path w="859790" h="497840">
                  <a:moveTo>
                    <a:pt x="382054" y="229235"/>
                  </a:moveTo>
                  <a:lnTo>
                    <a:pt x="362953" y="229235"/>
                  </a:lnTo>
                  <a:lnTo>
                    <a:pt x="362953" y="248335"/>
                  </a:lnTo>
                  <a:lnTo>
                    <a:pt x="382054" y="248335"/>
                  </a:lnTo>
                  <a:lnTo>
                    <a:pt x="382054" y="229235"/>
                  </a:lnTo>
                  <a:close/>
                </a:path>
                <a:path w="859790" h="497840">
                  <a:moveTo>
                    <a:pt x="420268" y="229235"/>
                  </a:moveTo>
                  <a:lnTo>
                    <a:pt x="401167" y="229235"/>
                  </a:lnTo>
                  <a:lnTo>
                    <a:pt x="401167" y="248335"/>
                  </a:lnTo>
                  <a:lnTo>
                    <a:pt x="382054" y="248335"/>
                  </a:lnTo>
                  <a:lnTo>
                    <a:pt x="382054" y="267436"/>
                  </a:lnTo>
                  <a:lnTo>
                    <a:pt x="401167" y="267436"/>
                  </a:lnTo>
                  <a:lnTo>
                    <a:pt x="401167" y="248348"/>
                  </a:lnTo>
                  <a:lnTo>
                    <a:pt x="420268" y="248348"/>
                  </a:lnTo>
                  <a:lnTo>
                    <a:pt x="420268" y="229235"/>
                  </a:lnTo>
                  <a:close/>
                </a:path>
                <a:path w="859790" h="497840">
                  <a:moveTo>
                    <a:pt x="439369" y="133718"/>
                  </a:moveTo>
                  <a:lnTo>
                    <a:pt x="420268" y="133718"/>
                  </a:lnTo>
                  <a:lnTo>
                    <a:pt x="420268" y="152819"/>
                  </a:lnTo>
                  <a:lnTo>
                    <a:pt x="439369" y="152819"/>
                  </a:lnTo>
                  <a:lnTo>
                    <a:pt x="439369" y="133718"/>
                  </a:lnTo>
                  <a:close/>
                </a:path>
                <a:path w="859790" h="497840">
                  <a:moveTo>
                    <a:pt x="458470" y="286550"/>
                  </a:moveTo>
                  <a:lnTo>
                    <a:pt x="439369" y="286550"/>
                  </a:lnTo>
                  <a:lnTo>
                    <a:pt x="439369" y="248348"/>
                  </a:lnTo>
                  <a:lnTo>
                    <a:pt x="420268" y="248348"/>
                  </a:lnTo>
                  <a:lnTo>
                    <a:pt x="420268" y="267449"/>
                  </a:lnTo>
                  <a:lnTo>
                    <a:pt x="420268" y="324764"/>
                  </a:lnTo>
                  <a:lnTo>
                    <a:pt x="439369" y="324764"/>
                  </a:lnTo>
                  <a:lnTo>
                    <a:pt x="439369" y="305650"/>
                  </a:lnTo>
                  <a:lnTo>
                    <a:pt x="458470" y="305650"/>
                  </a:lnTo>
                  <a:lnTo>
                    <a:pt x="458470" y="286550"/>
                  </a:lnTo>
                  <a:close/>
                </a:path>
                <a:path w="859790" h="497840">
                  <a:moveTo>
                    <a:pt x="553986" y="76517"/>
                  </a:moveTo>
                  <a:lnTo>
                    <a:pt x="496684" y="76517"/>
                  </a:lnTo>
                  <a:lnTo>
                    <a:pt x="496684" y="95516"/>
                  </a:lnTo>
                  <a:lnTo>
                    <a:pt x="477570" y="95516"/>
                  </a:lnTo>
                  <a:lnTo>
                    <a:pt x="477570" y="76415"/>
                  </a:lnTo>
                  <a:lnTo>
                    <a:pt x="458470" y="76415"/>
                  </a:lnTo>
                  <a:lnTo>
                    <a:pt x="458470" y="114617"/>
                  </a:lnTo>
                  <a:lnTo>
                    <a:pt x="458470" y="133667"/>
                  </a:lnTo>
                  <a:lnTo>
                    <a:pt x="458470" y="152717"/>
                  </a:lnTo>
                  <a:lnTo>
                    <a:pt x="458470" y="171767"/>
                  </a:lnTo>
                  <a:lnTo>
                    <a:pt x="401167" y="171767"/>
                  </a:lnTo>
                  <a:lnTo>
                    <a:pt x="401167" y="133667"/>
                  </a:lnTo>
                  <a:lnTo>
                    <a:pt x="401167" y="114617"/>
                  </a:lnTo>
                  <a:lnTo>
                    <a:pt x="458470" y="114617"/>
                  </a:lnTo>
                  <a:lnTo>
                    <a:pt x="458470" y="76415"/>
                  </a:lnTo>
                  <a:lnTo>
                    <a:pt x="420268" y="76415"/>
                  </a:lnTo>
                  <a:lnTo>
                    <a:pt x="420268" y="57467"/>
                  </a:lnTo>
                  <a:lnTo>
                    <a:pt x="401167" y="57467"/>
                  </a:lnTo>
                  <a:lnTo>
                    <a:pt x="401167" y="76415"/>
                  </a:lnTo>
                  <a:lnTo>
                    <a:pt x="382054" y="76415"/>
                  </a:lnTo>
                  <a:lnTo>
                    <a:pt x="382054" y="95516"/>
                  </a:lnTo>
                  <a:lnTo>
                    <a:pt x="343852" y="95516"/>
                  </a:lnTo>
                  <a:lnTo>
                    <a:pt x="343852" y="76415"/>
                  </a:lnTo>
                  <a:lnTo>
                    <a:pt x="324751" y="76415"/>
                  </a:lnTo>
                  <a:lnTo>
                    <a:pt x="324751" y="95516"/>
                  </a:lnTo>
                  <a:lnTo>
                    <a:pt x="305650" y="95516"/>
                  </a:lnTo>
                  <a:lnTo>
                    <a:pt x="305650" y="114617"/>
                  </a:lnTo>
                  <a:lnTo>
                    <a:pt x="382054" y="114617"/>
                  </a:lnTo>
                  <a:lnTo>
                    <a:pt x="382054" y="133667"/>
                  </a:lnTo>
                  <a:lnTo>
                    <a:pt x="362953" y="133667"/>
                  </a:lnTo>
                  <a:lnTo>
                    <a:pt x="362953" y="171767"/>
                  </a:lnTo>
                  <a:lnTo>
                    <a:pt x="343852" y="171767"/>
                  </a:lnTo>
                  <a:lnTo>
                    <a:pt x="343852" y="190817"/>
                  </a:lnTo>
                  <a:lnTo>
                    <a:pt x="324751" y="190817"/>
                  </a:lnTo>
                  <a:lnTo>
                    <a:pt x="324751" y="152831"/>
                  </a:lnTo>
                  <a:lnTo>
                    <a:pt x="305650" y="152831"/>
                  </a:lnTo>
                  <a:lnTo>
                    <a:pt x="305650" y="191033"/>
                  </a:lnTo>
                  <a:lnTo>
                    <a:pt x="324751" y="191033"/>
                  </a:lnTo>
                  <a:lnTo>
                    <a:pt x="324751" y="209867"/>
                  </a:lnTo>
                  <a:lnTo>
                    <a:pt x="324751" y="228917"/>
                  </a:lnTo>
                  <a:lnTo>
                    <a:pt x="324751" y="247967"/>
                  </a:lnTo>
                  <a:lnTo>
                    <a:pt x="343852" y="247967"/>
                  </a:lnTo>
                  <a:lnTo>
                    <a:pt x="343852" y="228917"/>
                  </a:lnTo>
                  <a:lnTo>
                    <a:pt x="401167" y="228917"/>
                  </a:lnTo>
                  <a:lnTo>
                    <a:pt x="401167" y="209867"/>
                  </a:lnTo>
                  <a:lnTo>
                    <a:pt x="382054" y="209867"/>
                  </a:lnTo>
                  <a:lnTo>
                    <a:pt x="382054" y="190817"/>
                  </a:lnTo>
                  <a:lnTo>
                    <a:pt x="401167" y="190817"/>
                  </a:lnTo>
                  <a:lnTo>
                    <a:pt x="401167" y="209867"/>
                  </a:lnTo>
                  <a:lnTo>
                    <a:pt x="439369" y="209867"/>
                  </a:lnTo>
                  <a:lnTo>
                    <a:pt x="439369" y="247967"/>
                  </a:lnTo>
                  <a:lnTo>
                    <a:pt x="458470" y="247967"/>
                  </a:lnTo>
                  <a:lnTo>
                    <a:pt x="458470" y="209867"/>
                  </a:lnTo>
                  <a:lnTo>
                    <a:pt x="458470" y="190817"/>
                  </a:lnTo>
                  <a:lnTo>
                    <a:pt x="477570" y="190817"/>
                  </a:lnTo>
                  <a:lnTo>
                    <a:pt x="477570" y="171767"/>
                  </a:lnTo>
                  <a:lnTo>
                    <a:pt x="477570" y="152717"/>
                  </a:lnTo>
                  <a:lnTo>
                    <a:pt x="496684" y="152717"/>
                  </a:lnTo>
                  <a:lnTo>
                    <a:pt x="496684" y="133718"/>
                  </a:lnTo>
                  <a:lnTo>
                    <a:pt x="515785" y="133718"/>
                  </a:lnTo>
                  <a:lnTo>
                    <a:pt x="515785" y="114617"/>
                  </a:lnTo>
                  <a:lnTo>
                    <a:pt x="496684" y="114617"/>
                  </a:lnTo>
                  <a:lnTo>
                    <a:pt x="496684" y="133667"/>
                  </a:lnTo>
                  <a:lnTo>
                    <a:pt x="477570" y="133667"/>
                  </a:lnTo>
                  <a:lnTo>
                    <a:pt x="477570" y="114617"/>
                  </a:lnTo>
                  <a:lnTo>
                    <a:pt x="496684" y="114617"/>
                  </a:lnTo>
                  <a:lnTo>
                    <a:pt x="496684" y="95567"/>
                  </a:lnTo>
                  <a:lnTo>
                    <a:pt x="515785" y="95567"/>
                  </a:lnTo>
                  <a:lnTo>
                    <a:pt x="515785" y="114617"/>
                  </a:lnTo>
                  <a:lnTo>
                    <a:pt x="534885" y="114617"/>
                  </a:lnTo>
                  <a:lnTo>
                    <a:pt x="534885" y="95567"/>
                  </a:lnTo>
                  <a:lnTo>
                    <a:pt x="553986" y="95567"/>
                  </a:lnTo>
                  <a:lnTo>
                    <a:pt x="553986" y="76517"/>
                  </a:lnTo>
                  <a:close/>
                </a:path>
                <a:path w="859790" h="497840">
                  <a:moveTo>
                    <a:pt x="553986" y="57302"/>
                  </a:moveTo>
                  <a:lnTo>
                    <a:pt x="515785" y="57302"/>
                  </a:lnTo>
                  <a:lnTo>
                    <a:pt x="515785" y="38417"/>
                  </a:lnTo>
                  <a:lnTo>
                    <a:pt x="534885" y="38417"/>
                  </a:lnTo>
                  <a:lnTo>
                    <a:pt x="534885" y="19367"/>
                  </a:lnTo>
                  <a:lnTo>
                    <a:pt x="496684" y="19367"/>
                  </a:lnTo>
                  <a:lnTo>
                    <a:pt x="496684" y="38417"/>
                  </a:lnTo>
                  <a:lnTo>
                    <a:pt x="496684" y="57302"/>
                  </a:lnTo>
                  <a:lnTo>
                    <a:pt x="477570" y="57302"/>
                  </a:lnTo>
                  <a:lnTo>
                    <a:pt x="477570" y="38201"/>
                  </a:lnTo>
                  <a:lnTo>
                    <a:pt x="362953" y="38201"/>
                  </a:lnTo>
                  <a:lnTo>
                    <a:pt x="362953" y="57302"/>
                  </a:lnTo>
                  <a:lnTo>
                    <a:pt x="343852" y="57302"/>
                  </a:lnTo>
                  <a:lnTo>
                    <a:pt x="343852" y="76415"/>
                  </a:lnTo>
                  <a:lnTo>
                    <a:pt x="382054" y="76415"/>
                  </a:lnTo>
                  <a:lnTo>
                    <a:pt x="382054" y="57302"/>
                  </a:lnTo>
                  <a:lnTo>
                    <a:pt x="439369" y="57302"/>
                  </a:lnTo>
                  <a:lnTo>
                    <a:pt x="439369" y="76403"/>
                  </a:lnTo>
                  <a:lnTo>
                    <a:pt x="553986" y="76403"/>
                  </a:lnTo>
                  <a:lnTo>
                    <a:pt x="553986" y="57302"/>
                  </a:lnTo>
                  <a:close/>
                </a:path>
                <a:path w="859790" h="497840">
                  <a:moveTo>
                    <a:pt x="573087" y="0"/>
                  </a:moveTo>
                  <a:lnTo>
                    <a:pt x="477570" y="0"/>
                  </a:lnTo>
                  <a:lnTo>
                    <a:pt x="477570" y="19100"/>
                  </a:lnTo>
                  <a:lnTo>
                    <a:pt x="573087" y="19100"/>
                  </a:lnTo>
                  <a:lnTo>
                    <a:pt x="573087" y="0"/>
                  </a:lnTo>
                  <a:close/>
                </a:path>
                <a:path w="859790" h="497840">
                  <a:moveTo>
                    <a:pt x="668616" y="210134"/>
                  </a:moveTo>
                  <a:lnTo>
                    <a:pt x="649503" y="210134"/>
                  </a:lnTo>
                  <a:lnTo>
                    <a:pt x="649503" y="191033"/>
                  </a:lnTo>
                  <a:lnTo>
                    <a:pt x="630402" y="191033"/>
                  </a:lnTo>
                  <a:lnTo>
                    <a:pt x="630402" y="171932"/>
                  </a:lnTo>
                  <a:lnTo>
                    <a:pt x="611301" y="171932"/>
                  </a:lnTo>
                  <a:lnTo>
                    <a:pt x="611301" y="191033"/>
                  </a:lnTo>
                  <a:lnTo>
                    <a:pt x="573100" y="191033"/>
                  </a:lnTo>
                  <a:lnTo>
                    <a:pt x="573100" y="171932"/>
                  </a:lnTo>
                  <a:lnTo>
                    <a:pt x="592201" y="171932"/>
                  </a:lnTo>
                  <a:lnTo>
                    <a:pt x="592201" y="152831"/>
                  </a:lnTo>
                  <a:lnTo>
                    <a:pt x="553986" y="152831"/>
                  </a:lnTo>
                  <a:lnTo>
                    <a:pt x="553986" y="171932"/>
                  </a:lnTo>
                  <a:lnTo>
                    <a:pt x="553986" y="191033"/>
                  </a:lnTo>
                  <a:lnTo>
                    <a:pt x="534885" y="191033"/>
                  </a:lnTo>
                  <a:lnTo>
                    <a:pt x="534885" y="171932"/>
                  </a:lnTo>
                  <a:lnTo>
                    <a:pt x="553986" y="171932"/>
                  </a:lnTo>
                  <a:lnTo>
                    <a:pt x="553986" y="152831"/>
                  </a:lnTo>
                  <a:lnTo>
                    <a:pt x="553986" y="114617"/>
                  </a:lnTo>
                  <a:lnTo>
                    <a:pt x="534885" y="114617"/>
                  </a:lnTo>
                  <a:lnTo>
                    <a:pt x="534885" y="152831"/>
                  </a:lnTo>
                  <a:lnTo>
                    <a:pt x="515785" y="152831"/>
                  </a:lnTo>
                  <a:lnTo>
                    <a:pt x="515785" y="191033"/>
                  </a:lnTo>
                  <a:lnTo>
                    <a:pt x="477583" y="191033"/>
                  </a:lnTo>
                  <a:lnTo>
                    <a:pt x="477583" y="210134"/>
                  </a:lnTo>
                  <a:lnTo>
                    <a:pt x="496684" y="210134"/>
                  </a:lnTo>
                  <a:lnTo>
                    <a:pt x="496684" y="229235"/>
                  </a:lnTo>
                  <a:lnTo>
                    <a:pt x="477583" y="229235"/>
                  </a:lnTo>
                  <a:lnTo>
                    <a:pt x="477583" y="248348"/>
                  </a:lnTo>
                  <a:lnTo>
                    <a:pt x="458470" y="248348"/>
                  </a:lnTo>
                  <a:lnTo>
                    <a:pt x="458470" y="286550"/>
                  </a:lnTo>
                  <a:lnTo>
                    <a:pt x="477583" y="286550"/>
                  </a:lnTo>
                  <a:lnTo>
                    <a:pt x="477583" y="343865"/>
                  </a:lnTo>
                  <a:lnTo>
                    <a:pt x="496684" y="343865"/>
                  </a:lnTo>
                  <a:lnTo>
                    <a:pt x="496684" y="248348"/>
                  </a:lnTo>
                  <a:lnTo>
                    <a:pt x="515785" y="248348"/>
                  </a:lnTo>
                  <a:lnTo>
                    <a:pt x="515785" y="286550"/>
                  </a:lnTo>
                  <a:lnTo>
                    <a:pt x="534885" y="286550"/>
                  </a:lnTo>
                  <a:lnTo>
                    <a:pt x="534885" y="248348"/>
                  </a:lnTo>
                  <a:lnTo>
                    <a:pt x="573087" y="248348"/>
                  </a:lnTo>
                  <a:lnTo>
                    <a:pt x="573087" y="286550"/>
                  </a:lnTo>
                  <a:lnTo>
                    <a:pt x="592188" y="286550"/>
                  </a:lnTo>
                  <a:lnTo>
                    <a:pt x="592188" y="248348"/>
                  </a:lnTo>
                  <a:lnTo>
                    <a:pt x="573100" y="248348"/>
                  </a:lnTo>
                  <a:lnTo>
                    <a:pt x="573100" y="229235"/>
                  </a:lnTo>
                  <a:lnTo>
                    <a:pt x="515785" y="229235"/>
                  </a:lnTo>
                  <a:lnTo>
                    <a:pt x="515785" y="210134"/>
                  </a:lnTo>
                  <a:lnTo>
                    <a:pt x="592201" y="210134"/>
                  </a:lnTo>
                  <a:lnTo>
                    <a:pt x="592201" y="229235"/>
                  </a:lnTo>
                  <a:lnTo>
                    <a:pt x="611301" y="229235"/>
                  </a:lnTo>
                  <a:lnTo>
                    <a:pt x="611301" y="210134"/>
                  </a:lnTo>
                  <a:lnTo>
                    <a:pt x="630402" y="210134"/>
                  </a:lnTo>
                  <a:lnTo>
                    <a:pt x="630402" y="229235"/>
                  </a:lnTo>
                  <a:lnTo>
                    <a:pt x="668616" y="229235"/>
                  </a:lnTo>
                  <a:lnTo>
                    <a:pt x="668616" y="210134"/>
                  </a:lnTo>
                  <a:close/>
                </a:path>
                <a:path w="859790" h="497840">
                  <a:moveTo>
                    <a:pt x="725919" y="191033"/>
                  </a:moveTo>
                  <a:lnTo>
                    <a:pt x="687705" y="191033"/>
                  </a:lnTo>
                  <a:lnTo>
                    <a:pt x="687705" y="210134"/>
                  </a:lnTo>
                  <a:lnTo>
                    <a:pt x="725919" y="210134"/>
                  </a:lnTo>
                  <a:lnTo>
                    <a:pt x="725919" y="191033"/>
                  </a:lnTo>
                  <a:close/>
                </a:path>
                <a:path w="859790" h="497840">
                  <a:moveTo>
                    <a:pt x="745020" y="133718"/>
                  </a:moveTo>
                  <a:lnTo>
                    <a:pt x="725919" y="133718"/>
                  </a:lnTo>
                  <a:lnTo>
                    <a:pt x="725919" y="152819"/>
                  </a:lnTo>
                  <a:lnTo>
                    <a:pt x="745020" y="152819"/>
                  </a:lnTo>
                  <a:lnTo>
                    <a:pt x="745020" y="133718"/>
                  </a:lnTo>
                  <a:close/>
                </a:path>
                <a:path w="859790" h="497840">
                  <a:moveTo>
                    <a:pt x="802335" y="95465"/>
                  </a:moveTo>
                  <a:lnTo>
                    <a:pt x="783221" y="95465"/>
                  </a:lnTo>
                  <a:lnTo>
                    <a:pt x="783221" y="76415"/>
                  </a:lnTo>
                  <a:lnTo>
                    <a:pt x="725919" y="76415"/>
                  </a:lnTo>
                  <a:lnTo>
                    <a:pt x="725919" y="95465"/>
                  </a:lnTo>
                  <a:lnTo>
                    <a:pt x="687705" y="95465"/>
                  </a:lnTo>
                  <a:lnTo>
                    <a:pt x="687705" y="76415"/>
                  </a:lnTo>
                  <a:lnTo>
                    <a:pt x="649503" y="76415"/>
                  </a:lnTo>
                  <a:lnTo>
                    <a:pt x="649503" y="95516"/>
                  </a:lnTo>
                  <a:lnTo>
                    <a:pt x="668604" y="95516"/>
                  </a:lnTo>
                  <a:lnTo>
                    <a:pt x="668604" y="114515"/>
                  </a:lnTo>
                  <a:lnTo>
                    <a:pt x="668604" y="152615"/>
                  </a:lnTo>
                  <a:lnTo>
                    <a:pt x="630402" y="152615"/>
                  </a:lnTo>
                  <a:lnTo>
                    <a:pt x="630402" y="114617"/>
                  </a:lnTo>
                  <a:lnTo>
                    <a:pt x="630402" y="76415"/>
                  </a:lnTo>
                  <a:lnTo>
                    <a:pt x="611301" y="76415"/>
                  </a:lnTo>
                  <a:lnTo>
                    <a:pt x="611301" y="38201"/>
                  </a:lnTo>
                  <a:lnTo>
                    <a:pt x="553986" y="38201"/>
                  </a:lnTo>
                  <a:lnTo>
                    <a:pt x="553986" y="57302"/>
                  </a:lnTo>
                  <a:lnTo>
                    <a:pt x="592201" y="57302"/>
                  </a:lnTo>
                  <a:lnTo>
                    <a:pt x="592201" y="76415"/>
                  </a:lnTo>
                  <a:lnTo>
                    <a:pt x="573087" y="76415"/>
                  </a:lnTo>
                  <a:lnTo>
                    <a:pt x="573087" y="95516"/>
                  </a:lnTo>
                  <a:lnTo>
                    <a:pt x="592201" y="95516"/>
                  </a:lnTo>
                  <a:lnTo>
                    <a:pt x="592201" y="133718"/>
                  </a:lnTo>
                  <a:lnTo>
                    <a:pt x="611301" y="133718"/>
                  </a:lnTo>
                  <a:lnTo>
                    <a:pt x="611301" y="152819"/>
                  </a:lnTo>
                  <a:lnTo>
                    <a:pt x="630402" y="152819"/>
                  </a:lnTo>
                  <a:lnTo>
                    <a:pt x="630402" y="171665"/>
                  </a:lnTo>
                  <a:lnTo>
                    <a:pt x="706818" y="171665"/>
                  </a:lnTo>
                  <a:lnTo>
                    <a:pt x="706818" y="152615"/>
                  </a:lnTo>
                  <a:lnTo>
                    <a:pt x="706818" y="114515"/>
                  </a:lnTo>
                  <a:lnTo>
                    <a:pt x="802335" y="114515"/>
                  </a:lnTo>
                  <a:lnTo>
                    <a:pt x="802335" y="95465"/>
                  </a:lnTo>
                  <a:close/>
                </a:path>
                <a:path w="859790" h="497840">
                  <a:moveTo>
                    <a:pt x="821436" y="439381"/>
                  </a:moveTo>
                  <a:lnTo>
                    <a:pt x="802335" y="439381"/>
                  </a:lnTo>
                  <a:lnTo>
                    <a:pt x="802335" y="458482"/>
                  </a:lnTo>
                  <a:lnTo>
                    <a:pt x="821436" y="458482"/>
                  </a:lnTo>
                  <a:lnTo>
                    <a:pt x="821436" y="439381"/>
                  </a:lnTo>
                  <a:close/>
                </a:path>
                <a:path w="859790" h="497840">
                  <a:moveTo>
                    <a:pt x="821436" y="229247"/>
                  </a:moveTo>
                  <a:lnTo>
                    <a:pt x="802335" y="229247"/>
                  </a:lnTo>
                  <a:lnTo>
                    <a:pt x="802335" y="248348"/>
                  </a:lnTo>
                  <a:lnTo>
                    <a:pt x="802335" y="267449"/>
                  </a:lnTo>
                  <a:lnTo>
                    <a:pt x="821436" y="267449"/>
                  </a:lnTo>
                  <a:lnTo>
                    <a:pt x="821436" y="229247"/>
                  </a:lnTo>
                  <a:close/>
                </a:path>
                <a:path w="859790" h="497840">
                  <a:moveTo>
                    <a:pt x="859637" y="229247"/>
                  </a:moveTo>
                  <a:lnTo>
                    <a:pt x="840536" y="229247"/>
                  </a:lnTo>
                  <a:lnTo>
                    <a:pt x="840536" y="267449"/>
                  </a:lnTo>
                  <a:lnTo>
                    <a:pt x="859637" y="267449"/>
                  </a:lnTo>
                  <a:lnTo>
                    <a:pt x="859637" y="229247"/>
                  </a:lnTo>
                  <a:close/>
                </a:path>
                <a:path w="859790" h="497840">
                  <a:moveTo>
                    <a:pt x="859637" y="171932"/>
                  </a:moveTo>
                  <a:lnTo>
                    <a:pt x="840536" y="171932"/>
                  </a:lnTo>
                  <a:lnTo>
                    <a:pt x="840536" y="191033"/>
                  </a:lnTo>
                  <a:lnTo>
                    <a:pt x="821436" y="191033"/>
                  </a:lnTo>
                  <a:lnTo>
                    <a:pt x="821436" y="171932"/>
                  </a:lnTo>
                  <a:lnTo>
                    <a:pt x="802335" y="171932"/>
                  </a:lnTo>
                  <a:lnTo>
                    <a:pt x="802335" y="210134"/>
                  </a:lnTo>
                  <a:lnTo>
                    <a:pt x="821436" y="210134"/>
                  </a:lnTo>
                  <a:lnTo>
                    <a:pt x="821436" y="229235"/>
                  </a:lnTo>
                  <a:lnTo>
                    <a:pt x="840536" y="229235"/>
                  </a:lnTo>
                  <a:lnTo>
                    <a:pt x="840536" y="210134"/>
                  </a:lnTo>
                  <a:lnTo>
                    <a:pt x="859637" y="210134"/>
                  </a:lnTo>
                  <a:lnTo>
                    <a:pt x="859637" y="171932"/>
                  </a:lnTo>
                  <a:close/>
                </a:path>
                <a:path w="859790" h="497840">
                  <a:moveTo>
                    <a:pt x="859637" y="133565"/>
                  </a:moveTo>
                  <a:lnTo>
                    <a:pt x="821436" y="133565"/>
                  </a:lnTo>
                  <a:lnTo>
                    <a:pt x="821436" y="152615"/>
                  </a:lnTo>
                  <a:lnTo>
                    <a:pt x="821436" y="171665"/>
                  </a:lnTo>
                  <a:lnTo>
                    <a:pt x="840536" y="171665"/>
                  </a:lnTo>
                  <a:lnTo>
                    <a:pt x="840536" y="152615"/>
                  </a:lnTo>
                  <a:lnTo>
                    <a:pt x="859637" y="152615"/>
                  </a:lnTo>
                  <a:lnTo>
                    <a:pt x="859637" y="133565"/>
                  </a:lnTo>
                  <a:close/>
                </a:path>
                <a:path w="859790" h="497840">
                  <a:moveTo>
                    <a:pt x="859650" y="343649"/>
                  </a:moveTo>
                  <a:lnTo>
                    <a:pt x="821436" y="343649"/>
                  </a:lnTo>
                  <a:lnTo>
                    <a:pt x="821436" y="324599"/>
                  </a:lnTo>
                  <a:lnTo>
                    <a:pt x="821436" y="305549"/>
                  </a:lnTo>
                  <a:lnTo>
                    <a:pt x="821436" y="286550"/>
                  </a:lnTo>
                  <a:lnTo>
                    <a:pt x="840536" y="286550"/>
                  </a:lnTo>
                  <a:lnTo>
                    <a:pt x="840536" y="267449"/>
                  </a:lnTo>
                  <a:lnTo>
                    <a:pt x="821436" y="267449"/>
                  </a:lnTo>
                  <a:lnTo>
                    <a:pt x="821436" y="286499"/>
                  </a:lnTo>
                  <a:lnTo>
                    <a:pt x="802335" y="286499"/>
                  </a:lnTo>
                  <a:lnTo>
                    <a:pt x="802335" y="267449"/>
                  </a:lnTo>
                  <a:lnTo>
                    <a:pt x="783234" y="267449"/>
                  </a:lnTo>
                  <a:lnTo>
                    <a:pt x="783234" y="286499"/>
                  </a:lnTo>
                  <a:lnTo>
                    <a:pt x="764133" y="286499"/>
                  </a:lnTo>
                  <a:lnTo>
                    <a:pt x="764133" y="267449"/>
                  </a:lnTo>
                  <a:lnTo>
                    <a:pt x="745032" y="267449"/>
                  </a:lnTo>
                  <a:lnTo>
                    <a:pt x="745032" y="286550"/>
                  </a:lnTo>
                  <a:lnTo>
                    <a:pt x="764133" y="286550"/>
                  </a:lnTo>
                  <a:lnTo>
                    <a:pt x="764133" y="305549"/>
                  </a:lnTo>
                  <a:lnTo>
                    <a:pt x="783234" y="305549"/>
                  </a:lnTo>
                  <a:lnTo>
                    <a:pt x="783234" y="324599"/>
                  </a:lnTo>
                  <a:lnTo>
                    <a:pt x="764133" y="324599"/>
                  </a:lnTo>
                  <a:lnTo>
                    <a:pt x="764133" y="343649"/>
                  </a:lnTo>
                  <a:lnTo>
                    <a:pt x="802335" y="343649"/>
                  </a:lnTo>
                  <a:lnTo>
                    <a:pt x="802335" y="362699"/>
                  </a:lnTo>
                  <a:lnTo>
                    <a:pt x="764133" y="362699"/>
                  </a:lnTo>
                  <a:lnTo>
                    <a:pt x="764133" y="381749"/>
                  </a:lnTo>
                  <a:lnTo>
                    <a:pt x="764133" y="400799"/>
                  </a:lnTo>
                  <a:lnTo>
                    <a:pt x="764133" y="419849"/>
                  </a:lnTo>
                  <a:lnTo>
                    <a:pt x="764133" y="438899"/>
                  </a:lnTo>
                  <a:lnTo>
                    <a:pt x="764133" y="476999"/>
                  </a:lnTo>
                  <a:lnTo>
                    <a:pt x="706818" y="476999"/>
                  </a:lnTo>
                  <a:lnTo>
                    <a:pt x="706818" y="419849"/>
                  </a:lnTo>
                  <a:lnTo>
                    <a:pt x="764133" y="419849"/>
                  </a:lnTo>
                  <a:lnTo>
                    <a:pt x="764133" y="400799"/>
                  </a:lnTo>
                  <a:lnTo>
                    <a:pt x="706818" y="400799"/>
                  </a:lnTo>
                  <a:lnTo>
                    <a:pt x="706818" y="382066"/>
                  </a:lnTo>
                  <a:lnTo>
                    <a:pt x="668616" y="382066"/>
                  </a:lnTo>
                  <a:lnTo>
                    <a:pt x="668616" y="401167"/>
                  </a:lnTo>
                  <a:lnTo>
                    <a:pt x="687717" y="401167"/>
                  </a:lnTo>
                  <a:lnTo>
                    <a:pt x="687717" y="419849"/>
                  </a:lnTo>
                  <a:lnTo>
                    <a:pt x="687717" y="476999"/>
                  </a:lnTo>
                  <a:lnTo>
                    <a:pt x="687717" y="497319"/>
                  </a:lnTo>
                  <a:lnTo>
                    <a:pt x="783234" y="497319"/>
                  </a:lnTo>
                  <a:lnTo>
                    <a:pt x="783234" y="476999"/>
                  </a:lnTo>
                  <a:lnTo>
                    <a:pt x="783234" y="438899"/>
                  </a:lnTo>
                  <a:lnTo>
                    <a:pt x="821436" y="438899"/>
                  </a:lnTo>
                  <a:lnTo>
                    <a:pt x="821436" y="419849"/>
                  </a:lnTo>
                  <a:lnTo>
                    <a:pt x="783234" y="419849"/>
                  </a:lnTo>
                  <a:lnTo>
                    <a:pt x="783234" y="400799"/>
                  </a:lnTo>
                  <a:lnTo>
                    <a:pt x="783234" y="381749"/>
                  </a:lnTo>
                  <a:lnTo>
                    <a:pt x="859650" y="381749"/>
                  </a:lnTo>
                  <a:lnTo>
                    <a:pt x="859650" y="362699"/>
                  </a:lnTo>
                  <a:lnTo>
                    <a:pt x="859650" y="34364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434273" y="16614317"/>
              <a:ext cx="859790" cy="210185"/>
            </a:xfrm>
            <a:custGeom>
              <a:avLst/>
              <a:gdLst/>
              <a:ahLst/>
              <a:cxnLst/>
              <a:rect l="l" t="t" r="r" b="b"/>
              <a:pathLst>
                <a:path w="859790" h="210184">
                  <a:moveTo>
                    <a:pt x="19100" y="133718"/>
                  </a:moveTo>
                  <a:lnTo>
                    <a:pt x="0" y="133718"/>
                  </a:lnTo>
                  <a:lnTo>
                    <a:pt x="0" y="152819"/>
                  </a:lnTo>
                  <a:lnTo>
                    <a:pt x="19100" y="152819"/>
                  </a:lnTo>
                  <a:lnTo>
                    <a:pt x="19100" y="133718"/>
                  </a:lnTo>
                  <a:close/>
                </a:path>
                <a:path w="859790" h="210184">
                  <a:moveTo>
                    <a:pt x="152831" y="57315"/>
                  </a:moveTo>
                  <a:lnTo>
                    <a:pt x="114617" y="57315"/>
                  </a:lnTo>
                  <a:lnTo>
                    <a:pt x="114617" y="38214"/>
                  </a:lnTo>
                  <a:lnTo>
                    <a:pt x="133718" y="38214"/>
                  </a:lnTo>
                  <a:lnTo>
                    <a:pt x="133718" y="19113"/>
                  </a:lnTo>
                  <a:lnTo>
                    <a:pt x="95516" y="19113"/>
                  </a:lnTo>
                  <a:lnTo>
                    <a:pt x="95516" y="57315"/>
                  </a:lnTo>
                  <a:lnTo>
                    <a:pt x="95516" y="76415"/>
                  </a:lnTo>
                  <a:lnTo>
                    <a:pt x="152831" y="76415"/>
                  </a:lnTo>
                  <a:lnTo>
                    <a:pt x="152831" y="57315"/>
                  </a:lnTo>
                  <a:close/>
                </a:path>
                <a:path w="859790" h="210184">
                  <a:moveTo>
                    <a:pt x="171932" y="19100"/>
                  </a:moveTo>
                  <a:lnTo>
                    <a:pt x="152831" y="19100"/>
                  </a:lnTo>
                  <a:lnTo>
                    <a:pt x="152831" y="38201"/>
                  </a:lnTo>
                  <a:lnTo>
                    <a:pt x="171932" y="38201"/>
                  </a:lnTo>
                  <a:lnTo>
                    <a:pt x="171932" y="19100"/>
                  </a:lnTo>
                  <a:close/>
                </a:path>
                <a:path w="859790" h="210184">
                  <a:moveTo>
                    <a:pt x="324751" y="133718"/>
                  </a:moveTo>
                  <a:lnTo>
                    <a:pt x="305650" y="133718"/>
                  </a:lnTo>
                  <a:lnTo>
                    <a:pt x="305650" y="152819"/>
                  </a:lnTo>
                  <a:lnTo>
                    <a:pt x="324751" y="152819"/>
                  </a:lnTo>
                  <a:lnTo>
                    <a:pt x="324751" y="133718"/>
                  </a:lnTo>
                  <a:close/>
                </a:path>
                <a:path w="859790" h="210184">
                  <a:moveTo>
                    <a:pt x="324751" y="95504"/>
                  </a:moveTo>
                  <a:lnTo>
                    <a:pt x="305650" y="95504"/>
                  </a:lnTo>
                  <a:lnTo>
                    <a:pt x="305650" y="114604"/>
                  </a:lnTo>
                  <a:lnTo>
                    <a:pt x="324751" y="114604"/>
                  </a:lnTo>
                  <a:lnTo>
                    <a:pt x="324751" y="95504"/>
                  </a:lnTo>
                  <a:close/>
                </a:path>
                <a:path w="859790" h="210184">
                  <a:moveTo>
                    <a:pt x="458482" y="57302"/>
                  </a:moveTo>
                  <a:lnTo>
                    <a:pt x="439381" y="57302"/>
                  </a:lnTo>
                  <a:lnTo>
                    <a:pt x="439381" y="76403"/>
                  </a:lnTo>
                  <a:lnTo>
                    <a:pt x="458482" y="76403"/>
                  </a:lnTo>
                  <a:lnTo>
                    <a:pt x="458482" y="57302"/>
                  </a:lnTo>
                  <a:close/>
                </a:path>
                <a:path w="859790" h="210184">
                  <a:moveTo>
                    <a:pt x="611301" y="19100"/>
                  </a:moveTo>
                  <a:lnTo>
                    <a:pt x="592201" y="19100"/>
                  </a:lnTo>
                  <a:lnTo>
                    <a:pt x="592201" y="38201"/>
                  </a:lnTo>
                  <a:lnTo>
                    <a:pt x="592201" y="57302"/>
                  </a:lnTo>
                  <a:lnTo>
                    <a:pt x="611301" y="57302"/>
                  </a:lnTo>
                  <a:lnTo>
                    <a:pt x="611301" y="19100"/>
                  </a:lnTo>
                  <a:close/>
                </a:path>
                <a:path w="859790" h="210184">
                  <a:moveTo>
                    <a:pt x="630402" y="57302"/>
                  </a:moveTo>
                  <a:lnTo>
                    <a:pt x="611301" y="57302"/>
                  </a:lnTo>
                  <a:lnTo>
                    <a:pt x="611301" y="76403"/>
                  </a:lnTo>
                  <a:lnTo>
                    <a:pt x="630402" y="76403"/>
                  </a:lnTo>
                  <a:lnTo>
                    <a:pt x="630402" y="57302"/>
                  </a:lnTo>
                  <a:close/>
                </a:path>
                <a:path w="859790" h="210184">
                  <a:moveTo>
                    <a:pt x="668604" y="95516"/>
                  </a:moveTo>
                  <a:lnTo>
                    <a:pt x="611301" y="95516"/>
                  </a:lnTo>
                  <a:lnTo>
                    <a:pt x="611301" y="114617"/>
                  </a:lnTo>
                  <a:lnTo>
                    <a:pt x="592201" y="114617"/>
                  </a:lnTo>
                  <a:lnTo>
                    <a:pt x="592201" y="133718"/>
                  </a:lnTo>
                  <a:lnTo>
                    <a:pt x="573087" y="133718"/>
                  </a:lnTo>
                  <a:lnTo>
                    <a:pt x="573087" y="95516"/>
                  </a:lnTo>
                  <a:lnTo>
                    <a:pt x="611301" y="95516"/>
                  </a:lnTo>
                  <a:lnTo>
                    <a:pt x="611301" y="76415"/>
                  </a:lnTo>
                  <a:lnTo>
                    <a:pt x="573087" y="76415"/>
                  </a:lnTo>
                  <a:lnTo>
                    <a:pt x="573087" y="19100"/>
                  </a:lnTo>
                  <a:lnTo>
                    <a:pt x="534885" y="19100"/>
                  </a:lnTo>
                  <a:lnTo>
                    <a:pt x="534885" y="57315"/>
                  </a:lnTo>
                  <a:lnTo>
                    <a:pt x="553986" y="57315"/>
                  </a:lnTo>
                  <a:lnTo>
                    <a:pt x="553986" y="114617"/>
                  </a:lnTo>
                  <a:lnTo>
                    <a:pt x="534885" y="114617"/>
                  </a:lnTo>
                  <a:lnTo>
                    <a:pt x="534885" y="57315"/>
                  </a:lnTo>
                  <a:lnTo>
                    <a:pt x="515785" y="57315"/>
                  </a:lnTo>
                  <a:lnTo>
                    <a:pt x="515785" y="76415"/>
                  </a:lnTo>
                  <a:lnTo>
                    <a:pt x="496684" y="76415"/>
                  </a:lnTo>
                  <a:lnTo>
                    <a:pt x="496684" y="114617"/>
                  </a:lnTo>
                  <a:lnTo>
                    <a:pt x="515785" y="114617"/>
                  </a:lnTo>
                  <a:lnTo>
                    <a:pt x="515785" y="152831"/>
                  </a:lnTo>
                  <a:lnTo>
                    <a:pt x="534885" y="152831"/>
                  </a:lnTo>
                  <a:lnTo>
                    <a:pt x="534885" y="133718"/>
                  </a:lnTo>
                  <a:lnTo>
                    <a:pt x="553986" y="133718"/>
                  </a:lnTo>
                  <a:lnTo>
                    <a:pt x="553986" y="152831"/>
                  </a:lnTo>
                  <a:lnTo>
                    <a:pt x="573087" y="152831"/>
                  </a:lnTo>
                  <a:lnTo>
                    <a:pt x="573087" y="171932"/>
                  </a:lnTo>
                  <a:lnTo>
                    <a:pt x="611301" y="171932"/>
                  </a:lnTo>
                  <a:lnTo>
                    <a:pt x="611301" y="152831"/>
                  </a:lnTo>
                  <a:lnTo>
                    <a:pt x="649503" y="152831"/>
                  </a:lnTo>
                  <a:lnTo>
                    <a:pt x="649503" y="114617"/>
                  </a:lnTo>
                  <a:lnTo>
                    <a:pt x="668604" y="114617"/>
                  </a:lnTo>
                  <a:lnTo>
                    <a:pt x="668604" y="95516"/>
                  </a:lnTo>
                  <a:close/>
                </a:path>
                <a:path w="859790" h="210184">
                  <a:moveTo>
                    <a:pt x="764133" y="76415"/>
                  </a:moveTo>
                  <a:lnTo>
                    <a:pt x="745020" y="76415"/>
                  </a:lnTo>
                  <a:lnTo>
                    <a:pt x="745020" y="57302"/>
                  </a:lnTo>
                  <a:lnTo>
                    <a:pt x="725919" y="57302"/>
                  </a:lnTo>
                  <a:lnTo>
                    <a:pt x="725919" y="76415"/>
                  </a:lnTo>
                  <a:lnTo>
                    <a:pt x="706818" y="76415"/>
                  </a:lnTo>
                  <a:lnTo>
                    <a:pt x="706818" y="114617"/>
                  </a:lnTo>
                  <a:lnTo>
                    <a:pt x="745020" y="114617"/>
                  </a:lnTo>
                  <a:lnTo>
                    <a:pt x="745020" y="95516"/>
                  </a:lnTo>
                  <a:lnTo>
                    <a:pt x="764133" y="95516"/>
                  </a:lnTo>
                  <a:lnTo>
                    <a:pt x="764133" y="76415"/>
                  </a:lnTo>
                  <a:close/>
                </a:path>
                <a:path w="859790" h="210184">
                  <a:moveTo>
                    <a:pt x="764133" y="38201"/>
                  </a:moveTo>
                  <a:lnTo>
                    <a:pt x="745032" y="38201"/>
                  </a:lnTo>
                  <a:lnTo>
                    <a:pt x="745032" y="57302"/>
                  </a:lnTo>
                  <a:lnTo>
                    <a:pt x="764133" y="57302"/>
                  </a:lnTo>
                  <a:lnTo>
                    <a:pt x="764133" y="38201"/>
                  </a:lnTo>
                  <a:close/>
                </a:path>
                <a:path w="859790" h="210184">
                  <a:moveTo>
                    <a:pt x="840536" y="0"/>
                  </a:moveTo>
                  <a:lnTo>
                    <a:pt x="821436" y="0"/>
                  </a:lnTo>
                  <a:lnTo>
                    <a:pt x="821436" y="19100"/>
                  </a:lnTo>
                  <a:lnTo>
                    <a:pt x="840536" y="19100"/>
                  </a:lnTo>
                  <a:lnTo>
                    <a:pt x="840536" y="0"/>
                  </a:lnTo>
                  <a:close/>
                </a:path>
                <a:path w="859790" h="210184">
                  <a:moveTo>
                    <a:pt x="859637" y="133731"/>
                  </a:moveTo>
                  <a:lnTo>
                    <a:pt x="840536" y="133731"/>
                  </a:lnTo>
                  <a:lnTo>
                    <a:pt x="840536" y="152831"/>
                  </a:lnTo>
                  <a:lnTo>
                    <a:pt x="840536" y="210146"/>
                  </a:lnTo>
                  <a:lnTo>
                    <a:pt x="859637" y="210146"/>
                  </a:lnTo>
                  <a:lnTo>
                    <a:pt x="859637" y="13373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8890" y="16709823"/>
              <a:ext cx="76415" cy="955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434260" y="16060330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90">
                  <a:moveTo>
                    <a:pt x="95529" y="764120"/>
                  </a:moveTo>
                  <a:lnTo>
                    <a:pt x="38201" y="764120"/>
                  </a:lnTo>
                  <a:lnTo>
                    <a:pt x="38201" y="821436"/>
                  </a:lnTo>
                  <a:lnTo>
                    <a:pt x="95529" y="821436"/>
                  </a:lnTo>
                  <a:lnTo>
                    <a:pt x="95529" y="764120"/>
                  </a:lnTo>
                  <a:close/>
                </a:path>
                <a:path w="859790" h="859790">
                  <a:moveTo>
                    <a:pt x="95529" y="38188"/>
                  </a:moveTo>
                  <a:lnTo>
                    <a:pt x="38201" y="38188"/>
                  </a:lnTo>
                  <a:lnTo>
                    <a:pt x="38201" y="95504"/>
                  </a:lnTo>
                  <a:lnTo>
                    <a:pt x="95529" y="95504"/>
                  </a:lnTo>
                  <a:lnTo>
                    <a:pt x="95529" y="38188"/>
                  </a:lnTo>
                  <a:close/>
                </a:path>
                <a:path w="859790" h="859790">
                  <a:moveTo>
                    <a:pt x="133731" y="725919"/>
                  </a:moveTo>
                  <a:lnTo>
                    <a:pt x="113677" y="725919"/>
                  </a:lnTo>
                  <a:lnTo>
                    <a:pt x="113677" y="746239"/>
                  </a:lnTo>
                  <a:lnTo>
                    <a:pt x="113677" y="838949"/>
                  </a:lnTo>
                  <a:lnTo>
                    <a:pt x="20078" y="838949"/>
                  </a:lnTo>
                  <a:lnTo>
                    <a:pt x="20078" y="746239"/>
                  </a:lnTo>
                  <a:lnTo>
                    <a:pt x="113677" y="746239"/>
                  </a:lnTo>
                  <a:lnTo>
                    <a:pt x="113677" y="725919"/>
                  </a:lnTo>
                  <a:lnTo>
                    <a:pt x="12" y="725919"/>
                  </a:lnTo>
                  <a:lnTo>
                    <a:pt x="12" y="746239"/>
                  </a:lnTo>
                  <a:lnTo>
                    <a:pt x="12" y="838949"/>
                  </a:lnTo>
                  <a:lnTo>
                    <a:pt x="12" y="859269"/>
                  </a:lnTo>
                  <a:lnTo>
                    <a:pt x="133731" y="859269"/>
                  </a:lnTo>
                  <a:lnTo>
                    <a:pt x="133731" y="839584"/>
                  </a:lnTo>
                  <a:lnTo>
                    <a:pt x="133731" y="838949"/>
                  </a:lnTo>
                  <a:lnTo>
                    <a:pt x="133731" y="746239"/>
                  </a:lnTo>
                  <a:lnTo>
                    <a:pt x="133731" y="745985"/>
                  </a:lnTo>
                  <a:lnTo>
                    <a:pt x="133731" y="725919"/>
                  </a:lnTo>
                  <a:close/>
                </a:path>
                <a:path w="859790" h="859790">
                  <a:moveTo>
                    <a:pt x="133731" y="0"/>
                  </a:moveTo>
                  <a:lnTo>
                    <a:pt x="113677" y="0"/>
                  </a:lnTo>
                  <a:lnTo>
                    <a:pt x="113677" y="20320"/>
                  </a:lnTo>
                  <a:lnTo>
                    <a:pt x="113677" y="113030"/>
                  </a:lnTo>
                  <a:lnTo>
                    <a:pt x="20078" y="113030"/>
                  </a:lnTo>
                  <a:lnTo>
                    <a:pt x="20078" y="20320"/>
                  </a:lnTo>
                  <a:lnTo>
                    <a:pt x="113677" y="20320"/>
                  </a:lnTo>
                  <a:lnTo>
                    <a:pt x="113677" y="0"/>
                  </a:lnTo>
                  <a:lnTo>
                    <a:pt x="12" y="0"/>
                  </a:lnTo>
                  <a:lnTo>
                    <a:pt x="12" y="20320"/>
                  </a:lnTo>
                  <a:lnTo>
                    <a:pt x="12" y="113030"/>
                  </a:lnTo>
                  <a:lnTo>
                    <a:pt x="12" y="133350"/>
                  </a:lnTo>
                  <a:lnTo>
                    <a:pt x="133731" y="133350"/>
                  </a:lnTo>
                  <a:lnTo>
                    <a:pt x="133731" y="113665"/>
                  </a:lnTo>
                  <a:lnTo>
                    <a:pt x="133731" y="113030"/>
                  </a:lnTo>
                  <a:lnTo>
                    <a:pt x="133731" y="20320"/>
                  </a:lnTo>
                  <a:lnTo>
                    <a:pt x="133731" y="20066"/>
                  </a:lnTo>
                  <a:lnTo>
                    <a:pt x="133731" y="0"/>
                  </a:lnTo>
                  <a:close/>
                </a:path>
                <a:path w="859790" h="859790">
                  <a:moveTo>
                    <a:pt x="305663" y="706805"/>
                  </a:moveTo>
                  <a:lnTo>
                    <a:pt x="286562" y="706805"/>
                  </a:lnTo>
                  <a:lnTo>
                    <a:pt x="286562" y="725906"/>
                  </a:lnTo>
                  <a:lnTo>
                    <a:pt x="305663" y="725906"/>
                  </a:lnTo>
                  <a:lnTo>
                    <a:pt x="305663" y="706805"/>
                  </a:lnTo>
                  <a:close/>
                </a:path>
                <a:path w="859790" h="859790">
                  <a:moveTo>
                    <a:pt x="343865" y="821537"/>
                  </a:moveTo>
                  <a:lnTo>
                    <a:pt x="324764" y="821537"/>
                  </a:lnTo>
                  <a:lnTo>
                    <a:pt x="324764" y="840536"/>
                  </a:lnTo>
                  <a:lnTo>
                    <a:pt x="305663" y="840536"/>
                  </a:lnTo>
                  <a:lnTo>
                    <a:pt x="305663" y="859637"/>
                  </a:lnTo>
                  <a:lnTo>
                    <a:pt x="324764" y="859637"/>
                  </a:lnTo>
                  <a:lnTo>
                    <a:pt x="324764" y="840587"/>
                  </a:lnTo>
                  <a:lnTo>
                    <a:pt x="343865" y="840587"/>
                  </a:lnTo>
                  <a:lnTo>
                    <a:pt x="343865" y="821537"/>
                  </a:lnTo>
                  <a:close/>
                </a:path>
                <a:path w="859790" h="859790">
                  <a:moveTo>
                    <a:pt x="439381" y="802487"/>
                  </a:moveTo>
                  <a:lnTo>
                    <a:pt x="401167" y="802487"/>
                  </a:lnTo>
                  <a:lnTo>
                    <a:pt x="401167" y="821537"/>
                  </a:lnTo>
                  <a:lnTo>
                    <a:pt x="362966" y="821537"/>
                  </a:lnTo>
                  <a:lnTo>
                    <a:pt x="362966" y="840587"/>
                  </a:lnTo>
                  <a:lnTo>
                    <a:pt x="343865" y="840587"/>
                  </a:lnTo>
                  <a:lnTo>
                    <a:pt x="343865" y="859637"/>
                  </a:lnTo>
                  <a:lnTo>
                    <a:pt x="401167" y="859637"/>
                  </a:lnTo>
                  <a:lnTo>
                    <a:pt x="401167" y="840587"/>
                  </a:lnTo>
                  <a:lnTo>
                    <a:pt x="420268" y="840587"/>
                  </a:lnTo>
                  <a:lnTo>
                    <a:pt x="420268" y="821537"/>
                  </a:lnTo>
                  <a:lnTo>
                    <a:pt x="439381" y="821537"/>
                  </a:lnTo>
                  <a:lnTo>
                    <a:pt x="439381" y="802487"/>
                  </a:lnTo>
                  <a:close/>
                </a:path>
                <a:path w="859790" h="859790">
                  <a:moveTo>
                    <a:pt x="439381" y="725906"/>
                  </a:moveTo>
                  <a:lnTo>
                    <a:pt x="420281" y="725906"/>
                  </a:lnTo>
                  <a:lnTo>
                    <a:pt x="420281" y="745007"/>
                  </a:lnTo>
                  <a:lnTo>
                    <a:pt x="439381" y="745007"/>
                  </a:lnTo>
                  <a:lnTo>
                    <a:pt x="439381" y="725906"/>
                  </a:lnTo>
                  <a:close/>
                </a:path>
                <a:path w="859790" h="859790">
                  <a:moveTo>
                    <a:pt x="458482" y="821537"/>
                  </a:moveTo>
                  <a:lnTo>
                    <a:pt x="439381" y="821537"/>
                  </a:lnTo>
                  <a:lnTo>
                    <a:pt x="439381" y="840587"/>
                  </a:lnTo>
                  <a:lnTo>
                    <a:pt x="420268" y="840587"/>
                  </a:lnTo>
                  <a:lnTo>
                    <a:pt x="420268" y="859637"/>
                  </a:lnTo>
                  <a:lnTo>
                    <a:pt x="458482" y="859637"/>
                  </a:lnTo>
                  <a:lnTo>
                    <a:pt x="458482" y="821537"/>
                  </a:lnTo>
                  <a:close/>
                </a:path>
                <a:path w="859790" h="859790">
                  <a:moveTo>
                    <a:pt x="515797" y="706805"/>
                  </a:moveTo>
                  <a:lnTo>
                    <a:pt x="496697" y="706805"/>
                  </a:lnTo>
                  <a:lnTo>
                    <a:pt x="496697" y="725906"/>
                  </a:lnTo>
                  <a:lnTo>
                    <a:pt x="515797" y="725906"/>
                  </a:lnTo>
                  <a:lnTo>
                    <a:pt x="515797" y="706805"/>
                  </a:lnTo>
                  <a:close/>
                </a:path>
                <a:path w="859790" h="859790">
                  <a:moveTo>
                    <a:pt x="573112" y="725906"/>
                  </a:moveTo>
                  <a:lnTo>
                    <a:pt x="554012" y="725906"/>
                  </a:lnTo>
                  <a:lnTo>
                    <a:pt x="554012" y="706805"/>
                  </a:lnTo>
                  <a:lnTo>
                    <a:pt x="534911" y="706805"/>
                  </a:lnTo>
                  <a:lnTo>
                    <a:pt x="534911" y="725919"/>
                  </a:lnTo>
                  <a:lnTo>
                    <a:pt x="554012" y="725919"/>
                  </a:lnTo>
                  <a:lnTo>
                    <a:pt x="554012" y="745007"/>
                  </a:lnTo>
                  <a:lnTo>
                    <a:pt x="573112" y="745007"/>
                  </a:lnTo>
                  <a:lnTo>
                    <a:pt x="573112" y="725906"/>
                  </a:lnTo>
                  <a:close/>
                </a:path>
                <a:path w="859790" h="859790">
                  <a:moveTo>
                    <a:pt x="592201" y="821537"/>
                  </a:moveTo>
                  <a:lnTo>
                    <a:pt x="534898" y="821537"/>
                  </a:lnTo>
                  <a:lnTo>
                    <a:pt x="534898" y="764387"/>
                  </a:lnTo>
                  <a:lnTo>
                    <a:pt x="553999" y="764387"/>
                  </a:lnTo>
                  <a:lnTo>
                    <a:pt x="553999" y="745337"/>
                  </a:lnTo>
                  <a:lnTo>
                    <a:pt x="534898" y="745337"/>
                  </a:lnTo>
                  <a:lnTo>
                    <a:pt x="534898" y="726287"/>
                  </a:lnTo>
                  <a:lnTo>
                    <a:pt x="515785" y="726287"/>
                  </a:lnTo>
                  <a:lnTo>
                    <a:pt x="515785" y="745337"/>
                  </a:lnTo>
                  <a:lnTo>
                    <a:pt x="515785" y="764387"/>
                  </a:lnTo>
                  <a:lnTo>
                    <a:pt x="515785" y="783437"/>
                  </a:lnTo>
                  <a:lnTo>
                    <a:pt x="496684" y="783437"/>
                  </a:lnTo>
                  <a:lnTo>
                    <a:pt x="496684" y="764387"/>
                  </a:lnTo>
                  <a:lnTo>
                    <a:pt x="515785" y="764387"/>
                  </a:lnTo>
                  <a:lnTo>
                    <a:pt x="515785" y="745337"/>
                  </a:lnTo>
                  <a:lnTo>
                    <a:pt x="477583" y="745337"/>
                  </a:lnTo>
                  <a:lnTo>
                    <a:pt x="477583" y="707237"/>
                  </a:lnTo>
                  <a:lnTo>
                    <a:pt x="496684" y="707237"/>
                  </a:lnTo>
                  <a:lnTo>
                    <a:pt x="496684" y="688187"/>
                  </a:lnTo>
                  <a:lnTo>
                    <a:pt x="496684" y="669137"/>
                  </a:lnTo>
                  <a:lnTo>
                    <a:pt x="477583" y="669137"/>
                  </a:lnTo>
                  <a:lnTo>
                    <a:pt x="477583" y="688187"/>
                  </a:lnTo>
                  <a:lnTo>
                    <a:pt x="458482" y="688187"/>
                  </a:lnTo>
                  <a:lnTo>
                    <a:pt x="458482" y="707237"/>
                  </a:lnTo>
                  <a:lnTo>
                    <a:pt x="458482" y="764387"/>
                  </a:lnTo>
                  <a:lnTo>
                    <a:pt x="401167" y="764387"/>
                  </a:lnTo>
                  <a:lnTo>
                    <a:pt x="401167" y="707237"/>
                  </a:lnTo>
                  <a:lnTo>
                    <a:pt x="458482" y="707237"/>
                  </a:lnTo>
                  <a:lnTo>
                    <a:pt x="458482" y="688187"/>
                  </a:lnTo>
                  <a:lnTo>
                    <a:pt x="439381" y="688187"/>
                  </a:lnTo>
                  <a:lnTo>
                    <a:pt x="439381" y="669137"/>
                  </a:lnTo>
                  <a:lnTo>
                    <a:pt x="477583" y="669137"/>
                  </a:lnTo>
                  <a:lnTo>
                    <a:pt x="477583" y="650087"/>
                  </a:lnTo>
                  <a:lnTo>
                    <a:pt x="477583" y="631037"/>
                  </a:lnTo>
                  <a:lnTo>
                    <a:pt x="458482" y="631037"/>
                  </a:lnTo>
                  <a:lnTo>
                    <a:pt x="458482" y="650087"/>
                  </a:lnTo>
                  <a:lnTo>
                    <a:pt x="439381" y="650087"/>
                  </a:lnTo>
                  <a:lnTo>
                    <a:pt x="439381" y="631037"/>
                  </a:lnTo>
                  <a:lnTo>
                    <a:pt x="420268" y="631037"/>
                  </a:lnTo>
                  <a:lnTo>
                    <a:pt x="420268" y="669137"/>
                  </a:lnTo>
                  <a:lnTo>
                    <a:pt x="382066" y="669137"/>
                  </a:lnTo>
                  <a:lnTo>
                    <a:pt x="382066" y="707237"/>
                  </a:lnTo>
                  <a:lnTo>
                    <a:pt x="324764" y="707237"/>
                  </a:lnTo>
                  <a:lnTo>
                    <a:pt x="324764" y="726287"/>
                  </a:lnTo>
                  <a:lnTo>
                    <a:pt x="382066" y="726287"/>
                  </a:lnTo>
                  <a:lnTo>
                    <a:pt x="382066" y="745337"/>
                  </a:lnTo>
                  <a:lnTo>
                    <a:pt x="324764" y="745337"/>
                  </a:lnTo>
                  <a:lnTo>
                    <a:pt x="324764" y="726287"/>
                  </a:lnTo>
                  <a:lnTo>
                    <a:pt x="305650" y="726287"/>
                  </a:lnTo>
                  <a:lnTo>
                    <a:pt x="305650" y="745337"/>
                  </a:lnTo>
                  <a:lnTo>
                    <a:pt x="286550" y="745337"/>
                  </a:lnTo>
                  <a:lnTo>
                    <a:pt x="286550" y="726287"/>
                  </a:lnTo>
                  <a:lnTo>
                    <a:pt x="229247" y="726287"/>
                  </a:lnTo>
                  <a:lnTo>
                    <a:pt x="229247" y="707237"/>
                  </a:lnTo>
                  <a:lnTo>
                    <a:pt x="248348" y="707237"/>
                  </a:lnTo>
                  <a:lnTo>
                    <a:pt x="248348" y="669137"/>
                  </a:lnTo>
                  <a:lnTo>
                    <a:pt x="267449" y="669137"/>
                  </a:lnTo>
                  <a:lnTo>
                    <a:pt x="267449" y="688187"/>
                  </a:lnTo>
                  <a:lnTo>
                    <a:pt x="286550" y="688187"/>
                  </a:lnTo>
                  <a:lnTo>
                    <a:pt x="286550" y="669137"/>
                  </a:lnTo>
                  <a:lnTo>
                    <a:pt x="286550" y="650087"/>
                  </a:lnTo>
                  <a:lnTo>
                    <a:pt x="305650" y="650087"/>
                  </a:lnTo>
                  <a:lnTo>
                    <a:pt x="305650" y="631037"/>
                  </a:lnTo>
                  <a:lnTo>
                    <a:pt x="343865" y="631037"/>
                  </a:lnTo>
                  <a:lnTo>
                    <a:pt x="343865" y="650087"/>
                  </a:lnTo>
                  <a:lnTo>
                    <a:pt x="362966" y="650087"/>
                  </a:lnTo>
                  <a:lnTo>
                    <a:pt x="362966" y="611987"/>
                  </a:lnTo>
                  <a:lnTo>
                    <a:pt x="382066" y="611987"/>
                  </a:lnTo>
                  <a:lnTo>
                    <a:pt x="382066" y="631037"/>
                  </a:lnTo>
                  <a:lnTo>
                    <a:pt x="401167" y="631037"/>
                  </a:lnTo>
                  <a:lnTo>
                    <a:pt x="401167" y="592937"/>
                  </a:lnTo>
                  <a:lnTo>
                    <a:pt x="382066" y="592937"/>
                  </a:lnTo>
                  <a:lnTo>
                    <a:pt x="382066" y="573887"/>
                  </a:lnTo>
                  <a:lnTo>
                    <a:pt x="382066" y="554837"/>
                  </a:lnTo>
                  <a:lnTo>
                    <a:pt x="362966" y="554837"/>
                  </a:lnTo>
                  <a:lnTo>
                    <a:pt x="362966" y="573887"/>
                  </a:lnTo>
                  <a:lnTo>
                    <a:pt x="324764" y="573887"/>
                  </a:lnTo>
                  <a:lnTo>
                    <a:pt x="324764" y="592937"/>
                  </a:lnTo>
                  <a:lnTo>
                    <a:pt x="324764" y="611987"/>
                  </a:lnTo>
                  <a:lnTo>
                    <a:pt x="286550" y="611987"/>
                  </a:lnTo>
                  <a:lnTo>
                    <a:pt x="286550" y="592937"/>
                  </a:lnTo>
                  <a:lnTo>
                    <a:pt x="324764" y="592937"/>
                  </a:lnTo>
                  <a:lnTo>
                    <a:pt x="324764" y="573887"/>
                  </a:lnTo>
                  <a:lnTo>
                    <a:pt x="324764" y="535787"/>
                  </a:lnTo>
                  <a:lnTo>
                    <a:pt x="305650" y="535787"/>
                  </a:lnTo>
                  <a:lnTo>
                    <a:pt x="305650" y="497687"/>
                  </a:lnTo>
                  <a:lnTo>
                    <a:pt x="286550" y="497687"/>
                  </a:lnTo>
                  <a:lnTo>
                    <a:pt x="286550" y="554837"/>
                  </a:lnTo>
                  <a:lnTo>
                    <a:pt x="305650" y="554837"/>
                  </a:lnTo>
                  <a:lnTo>
                    <a:pt x="305650" y="573887"/>
                  </a:lnTo>
                  <a:lnTo>
                    <a:pt x="248348" y="573887"/>
                  </a:lnTo>
                  <a:lnTo>
                    <a:pt x="248348" y="611987"/>
                  </a:lnTo>
                  <a:lnTo>
                    <a:pt x="248348" y="631037"/>
                  </a:lnTo>
                  <a:lnTo>
                    <a:pt x="229247" y="631037"/>
                  </a:lnTo>
                  <a:lnTo>
                    <a:pt x="229247" y="611987"/>
                  </a:lnTo>
                  <a:lnTo>
                    <a:pt x="248348" y="611987"/>
                  </a:lnTo>
                  <a:lnTo>
                    <a:pt x="248348" y="573887"/>
                  </a:lnTo>
                  <a:lnTo>
                    <a:pt x="229247" y="573887"/>
                  </a:lnTo>
                  <a:lnTo>
                    <a:pt x="229247" y="516737"/>
                  </a:lnTo>
                  <a:lnTo>
                    <a:pt x="248348" y="516737"/>
                  </a:lnTo>
                  <a:lnTo>
                    <a:pt x="248348" y="497687"/>
                  </a:lnTo>
                  <a:lnTo>
                    <a:pt x="229247" y="497687"/>
                  </a:lnTo>
                  <a:lnTo>
                    <a:pt x="229247" y="459587"/>
                  </a:lnTo>
                  <a:lnTo>
                    <a:pt x="229247" y="421487"/>
                  </a:lnTo>
                  <a:lnTo>
                    <a:pt x="210134" y="421487"/>
                  </a:lnTo>
                  <a:lnTo>
                    <a:pt x="210134" y="459587"/>
                  </a:lnTo>
                  <a:lnTo>
                    <a:pt x="210134" y="497687"/>
                  </a:lnTo>
                  <a:lnTo>
                    <a:pt x="210134" y="535787"/>
                  </a:lnTo>
                  <a:lnTo>
                    <a:pt x="191033" y="535787"/>
                  </a:lnTo>
                  <a:lnTo>
                    <a:pt x="191033" y="497687"/>
                  </a:lnTo>
                  <a:lnTo>
                    <a:pt x="114617" y="497687"/>
                  </a:lnTo>
                  <a:lnTo>
                    <a:pt x="114617" y="478637"/>
                  </a:lnTo>
                  <a:lnTo>
                    <a:pt x="191033" y="478637"/>
                  </a:lnTo>
                  <a:lnTo>
                    <a:pt x="191033" y="497687"/>
                  </a:lnTo>
                  <a:lnTo>
                    <a:pt x="210134" y="497687"/>
                  </a:lnTo>
                  <a:lnTo>
                    <a:pt x="210134" y="459587"/>
                  </a:lnTo>
                  <a:lnTo>
                    <a:pt x="171932" y="459587"/>
                  </a:lnTo>
                  <a:lnTo>
                    <a:pt x="171932" y="440537"/>
                  </a:lnTo>
                  <a:lnTo>
                    <a:pt x="191033" y="440537"/>
                  </a:lnTo>
                  <a:lnTo>
                    <a:pt x="191033" y="401167"/>
                  </a:lnTo>
                  <a:lnTo>
                    <a:pt x="171932" y="401167"/>
                  </a:lnTo>
                  <a:lnTo>
                    <a:pt x="171932" y="382117"/>
                  </a:lnTo>
                  <a:lnTo>
                    <a:pt x="152831" y="382117"/>
                  </a:lnTo>
                  <a:lnTo>
                    <a:pt x="152831" y="401167"/>
                  </a:lnTo>
                  <a:lnTo>
                    <a:pt x="152831" y="459587"/>
                  </a:lnTo>
                  <a:lnTo>
                    <a:pt x="95516" y="459587"/>
                  </a:lnTo>
                  <a:lnTo>
                    <a:pt x="95516" y="401167"/>
                  </a:lnTo>
                  <a:lnTo>
                    <a:pt x="152831" y="401167"/>
                  </a:lnTo>
                  <a:lnTo>
                    <a:pt x="152831" y="382117"/>
                  </a:lnTo>
                  <a:lnTo>
                    <a:pt x="114617" y="382117"/>
                  </a:lnTo>
                  <a:lnTo>
                    <a:pt x="114617" y="363067"/>
                  </a:lnTo>
                  <a:lnTo>
                    <a:pt x="95516" y="363067"/>
                  </a:lnTo>
                  <a:lnTo>
                    <a:pt x="95516" y="324967"/>
                  </a:lnTo>
                  <a:lnTo>
                    <a:pt x="76415" y="324967"/>
                  </a:lnTo>
                  <a:lnTo>
                    <a:pt x="76415" y="344017"/>
                  </a:lnTo>
                  <a:lnTo>
                    <a:pt x="38214" y="344017"/>
                  </a:lnTo>
                  <a:lnTo>
                    <a:pt x="38214" y="363067"/>
                  </a:lnTo>
                  <a:lnTo>
                    <a:pt x="76415" y="363067"/>
                  </a:lnTo>
                  <a:lnTo>
                    <a:pt x="76415" y="382117"/>
                  </a:lnTo>
                  <a:lnTo>
                    <a:pt x="57315" y="382117"/>
                  </a:lnTo>
                  <a:lnTo>
                    <a:pt x="57315" y="401167"/>
                  </a:lnTo>
                  <a:lnTo>
                    <a:pt x="76415" y="401167"/>
                  </a:lnTo>
                  <a:lnTo>
                    <a:pt x="76415" y="459587"/>
                  </a:lnTo>
                  <a:lnTo>
                    <a:pt x="57315" y="459587"/>
                  </a:lnTo>
                  <a:lnTo>
                    <a:pt x="57315" y="401167"/>
                  </a:lnTo>
                  <a:lnTo>
                    <a:pt x="38214" y="401167"/>
                  </a:lnTo>
                  <a:lnTo>
                    <a:pt x="38214" y="363067"/>
                  </a:lnTo>
                  <a:lnTo>
                    <a:pt x="0" y="363067"/>
                  </a:lnTo>
                  <a:lnTo>
                    <a:pt x="0" y="382117"/>
                  </a:lnTo>
                  <a:lnTo>
                    <a:pt x="19113" y="382117"/>
                  </a:lnTo>
                  <a:lnTo>
                    <a:pt x="19113" y="421487"/>
                  </a:lnTo>
                  <a:lnTo>
                    <a:pt x="38214" y="421487"/>
                  </a:lnTo>
                  <a:lnTo>
                    <a:pt x="38214" y="440537"/>
                  </a:lnTo>
                  <a:lnTo>
                    <a:pt x="19113" y="440537"/>
                  </a:lnTo>
                  <a:lnTo>
                    <a:pt x="19113" y="478637"/>
                  </a:lnTo>
                  <a:lnTo>
                    <a:pt x="57315" y="478637"/>
                  </a:lnTo>
                  <a:lnTo>
                    <a:pt x="57315" y="497687"/>
                  </a:lnTo>
                  <a:lnTo>
                    <a:pt x="19113" y="497687"/>
                  </a:lnTo>
                  <a:lnTo>
                    <a:pt x="19113" y="478637"/>
                  </a:lnTo>
                  <a:lnTo>
                    <a:pt x="0" y="478637"/>
                  </a:lnTo>
                  <a:lnTo>
                    <a:pt x="0" y="554837"/>
                  </a:lnTo>
                  <a:lnTo>
                    <a:pt x="19113" y="554837"/>
                  </a:lnTo>
                  <a:lnTo>
                    <a:pt x="19113" y="573887"/>
                  </a:lnTo>
                  <a:lnTo>
                    <a:pt x="0" y="573887"/>
                  </a:lnTo>
                  <a:lnTo>
                    <a:pt x="0" y="650087"/>
                  </a:lnTo>
                  <a:lnTo>
                    <a:pt x="19113" y="650087"/>
                  </a:lnTo>
                  <a:lnTo>
                    <a:pt x="19113" y="631037"/>
                  </a:lnTo>
                  <a:lnTo>
                    <a:pt x="38214" y="631037"/>
                  </a:lnTo>
                  <a:lnTo>
                    <a:pt x="38214" y="611987"/>
                  </a:lnTo>
                  <a:lnTo>
                    <a:pt x="19113" y="611987"/>
                  </a:lnTo>
                  <a:lnTo>
                    <a:pt x="19113" y="592937"/>
                  </a:lnTo>
                  <a:lnTo>
                    <a:pt x="38214" y="592937"/>
                  </a:lnTo>
                  <a:lnTo>
                    <a:pt x="38214" y="611987"/>
                  </a:lnTo>
                  <a:lnTo>
                    <a:pt x="57315" y="611987"/>
                  </a:lnTo>
                  <a:lnTo>
                    <a:pt x="57315" y="631037"/>
                  </a:lnTo>
                  <a:lnTo>
                    <a:pt x="38214" y="631037"/>
                  </a:lnTo>
                  <a:lnTo>
                    <a:pt x="38214" y="650087"/>
                  </a:lnTo>
                  <a:lnTo>
                    <a:pt x="76415" y="650087"/>
                  </a:lnTo>
                  <a:lnTo>
                    <a:pt x="76415" y="669137"/>
                  </a:lnTo>
                  <a:lnTo>
                    <a:pt x="19113" y="669137"/>
                  </a:lnTo>
                  <a:lnTo>
                    <a:pt x="19113" y="688187"/>
                  </a:lnTo>
                  <a:lnTo>
                    <a:pt x="57315" y="688187"/>
                  </a:lnTo>
                  <a:lnTo>
                    <a:pt x="57315" y="707237"/>
                  </a:lnTo>
                  <a:lnTo>
                    <a:pt x="95516" y="707237"/>
                  </a:lnTo>
                  <a:lnTo>
                    <a:pt x="95516" y="631037"/>
                  </a:lnTo>
                  <a:lnTo>
                    <a:pt x="76415" y="631037"/>
                  </a:lnTo>
                  <a:lnTo>
                    <a:pt x="76415" y="592937"/>
                  </a:lnTo>
                  <a:lnTo>
                    <a:pt x="76415" y="573887"/>
                  </a:lnTo>
                  <a:lnTo>
                    <a:pt x="95516" y="573887"/>
                  </a:lnTo>
                  <a:lnTo>
                    <a:pt x="95516" y="516737"/>
                  </a:lnTo>
                  <a:lnTo>
                    <a:pt x="76415" y="516737"/>
                  </a:lnTo>
                  <a:lnTo>
                    <a:pt x="76415" y="497687"/>
                  </a:lnTo>
                  <a:lnTo>
                    <a:pt x="76415" y="478637"/>
                  </a:lnTo>
                  <a:lnTo>
                    <a:pt x="95516" y="478637"/>
                  </a:lnTo>
                  <a:lnTo>
                    <a:pt x="95516" y="516737"/>
                  </a:lnTo>
                  <a:lnTo>
                    <a:pt x="171932" y="516737"/>
                  </a:lnTo>
                  <a:lnTo>
                    <a:pt x="171932" y="535787"/>
                  </a:lnTo>
                  <a:lnTo>
                    <a:pt x="152831" y="535787"/>
                  </a:lnTo>
                  <a:lnTo>
                    <a:pt x="152831" y="554837"/>
                  </a:lnTo>
                  <a:lnTo>
                    <a:pt x="171932" y="554837"/>
                  </a:lnTo>
                  <a:lnTo>
                    <a:pt x="171932" y="573887"/>
                  </a:lnTo>
                  <a:lnTo>
                    <a:pt x="191033" y="573887"/>
                  </a:lnTo>
                  <a:lnTo>
                    <a:pt x="191033" y="554837"/>
                  </a:lnTo>
                  <a:lnTo>
                    <a:pt x="210134" y="554837"/>
                  </a:lnTo>
                  <a:lnTo>
                    <a:pt x="210134" y="592937"/>
                  </a:lnTo>
                  <a:lnTo>
                    <a:pt x="191033" y="592937"/>
                  </a:lnTo>
                  <a:lnTo>
                    <a:pt x="191033" y="631037"/>
                  </a:lnTo>
                  <a:lnTo>
                    <a:pt x="210134" y="631037"/>
                  </a:lnTo>
                  <a:lnTo>
                    <a:pt x="210134" y="688187"/>
                  </a:lnTo>
                  <a:lnTo>
                    <a:pt x="191033" y="688187"/>
                  </a:lnTo>
                  <a:lnTo>
                    <a:pt x="191033" y="745337"/>
                  </a:lnTo>
                  <a:lnTo>
                    <a:pt x="171932" y="745337"/>
                  </a:lnTo>
                  <a:lnTo>
                    <a:pt x="171932" y="764120"/>
                  </a:lnTo>
                  <a:lnTo>
                    <a:pt x="152844" y="764120"/>
                  </a:lnTo>
                  <a:lnTo>
                    <a:pt x="152844" y="783221"/>
                  </a:lnTo>
                  <a:lnTo>
                    <a:pt x="171945" y="783221"/>
                  </a:lnTo>
                  <a:lnTo>
                    <a:pt x="171945" y="764387"/>
                  </a:lnTo>
                  <a:lnTo>
                    <a:pt x="210134" y="764387"/>
                  </a:lnTo>
                  <a:lnTo>
                    <a:pt x="210134" y="783221"/>
                  </a:lnTo>
                  <a:lnTo>
                    <a:pt x="191046" y="783221"/>
                  </a:lnTo>
                  <a:lnTo>
                    <a:pt x="191046" y="802322"/>
                  </a:lnTo>
                  <a:lnTo>
                    <a:pt x="171945" y="802322"/>
                  </a:lnTo>
                  <a:lnTo>
                    <a:pt x="171945" y="840536"/>
                  </a:lnTo>
                  <a:lnTo>
                    <a:pt x="152831" y="840536"/>
                  </a:lnTo>
                  <a:lnTo>
                    <a:pt x="152831" y="859637"/>
                  </a:lnTo>
                  <a:lnTo>
                    <a:pt x="191046" y="859637"/>
                  </a:lnTo>
                  <a:lnTo>
                    <a:pt x="191046" y="821423"/>
                  </a:lnTo>
                  <a:lnTo>
                    <a:pt x="229247" y="821423"/>
                  </a:lnTo>
                  <a:lnTo>
                    <a:pt x="229247" y="802487"/>
                  </a:lnTo>
                  <a:lnTo>
                    <a:pt x="248348" y="802487"/>
                  </a:lnTo>
                  <a:lnTo>
                    <a:pt x="248348" y="840587"/>
                  </a:lnTo>
                  <a:lnTo>
                    <a:pt x="210134" y="840587"/>
                  </a:lnTo>
                  <a:lnTo>
                    <a:pt x="210134" y="859637"/>
                  </a:lnTo>
                  <a:lnTo>
                    <a:pt x="267449" y="859637"/>
                  </a:lnTo>
                  <a:lnTo>
                    <a:pt x="267449" y="840587"/>
                  </a:lnTo>
                  <a:lnTo>
                    <a:pt x="305650" y="840587"/>
                  </a:lnTo>
                  <a:lnTo>
                    <a:pt x="305650" y="821537"/>
                  </a:lnTo>
                  <a:lnTo>
                    <a:pt x="267449" y="821537"/>
                  </a:lnTo>
                  <a:lnTo>
                    <a:pt x="267449" y="783437"/>
                  </a:lnTo>
                  <a:lnTo>
                    <a:pt x="229247" y="783437"/>
                  </a:lnTo>
                  <a:lnTo>
                    <a:pt x="229247" y="802322"/>
                  </a:lnTo>
                  <a:lnTo>
                    <a:pt x="210146" y="802322"/>
                  </a:lnTo>
                  <a:lnTo>
                    <a:pt x="210146" y="783437"/>
                  </a:lnTo>
                  <a:lnTo>
                    <a:pt x="229247" y="783437"/>
                  </a:lnTo>
                  <a:lnTo>
                    <a:pt x="229247" y="764387"/>
                  </a:lnTo>
                  <a:lnTo>
                    <a:pt x="248348" y="764387"/>
                  </a:lnTo>
                  <a:lnTo>
                    <a:pt x="248348" y="745337"/>
                  </a:lnTo>
                  <a:lnTo>
                    <a:pt x="267449" y="745337"/>
                  </a:lnTo>
                  <a:lnTo>
                    <a:pt x="267449" y="764387"/>
                  </a:lnTo>
                  <a:lnTo>
                    <a:pt x="286550" y="764387"/>
                  </a:lnTo>
                  <a:lnTo>
                    <a:pt x="286550" y="783437"/>
                  </a:lnTo>
                  <a:lnTo>
                    <a:pt x="305650" y="783437"/>
                  </a:lnTo>
                  <a:lnTo>
                    <a:pt x="305650" y="764387"/>
                  </a:lnTo>
                  <a:lnTo>
                    <a:pt x="343865" y="764387"/>
                  </a:lnTo>
                  <a:lnTo>
                    <a:pt x="343865" y="783437"/>
                  </a:lnTo>
                  <a:lnTo>
                    <a:pt x="305650" y="783437"/>
                  </a:lnTo>
                  <a:lnTo>
                    <a:pt x="305650" y="821537"/>
                  </a:lnTo>
                  <a:lnTo>
                    <a:pt x="324764" y="821537"/>
                  </a:lnTo>
                  <a:lnTo>
                    <a:pt x="324764" y="802487"/>
                  </a:lnTo>
                  <a:lnTo>
                    <a:pt x="362966" y="802487"/>
                  </a:lnTo>
                  <a:lnTo>
                    <a:pt x="362966" y="764387"/>
                  </a:lnTo>
                  <a:lnTo>
                    <a:pt x="382066" y="764387"/>
                  </a:lnTo>
                  <a:lnTo>
                    <a:pt x="382066" y="802487"/>
                  </a:lnTo>
                  <a:lnTo>
                    <a:pt x="401167" y="802487"/>
                  </a:lnTo>
                  <a:lnTo>
                    <a:pt x="401167" y="783437"/>
                  </a:lnTo>
                  <a:lnTo>
                    <a:pt x="439381" y="783437"/>
                  </a:lnTo>
                  <a:lnTo>
                    <a:pt x="439381" y="802487"/>
                  </a:lnTo>
                  <a:lnTo>
                    <a:pt x="458482" y="802487"/>
                  </a:lnTo>
                  <a:lnTo>
                    <a:pt x="458482" y="783437"/>
                  </a:lnTo>
                  <a:lnTo>
                    <a:pt x="477583" y="783437"/>
                  </a:lnTo>
                  <a:lnTo>
                    <a:pt x="477583" y="802487"/>
                  </a:lnTo>
                  <a:lnTo>
                    <a:pt x="458482" y="802487"/>
                  </a:lnTo>
                  <a:lnTo>
                    <a:pt x="458482" y="821537"/>
                  </a:lnTo>
                  <a:lnTo>
                    <a:pt x="477583" y="821537"/>
                  </a:lnTo>
                  <a:lnTo>
                    <a:pt x="477583" y="840587"/>
                  </a:lnTo>
                  <a:lnTo>
                    <a:pt x="496684" y="840587"/>
                  </a:lnTo>
                  <a:lnTo>
                    <a:pt x="496684" y="859637"/>
                  </a:lnTo>
                  <a:lnTo>
                    <a:pt x="534898" y="859637"/>
                  </a:lnTo>
                  <a:lnTo>
                    <a:pt x="534898" y="840587"/>
                  </a:lnTo>
                  <a:lnTo>
                    <a:pt x="592201" y="840587"/>
                  </a:lnTo>
                  <a:lnTo>
                    <a:pt x="592201" y="821537"/>
                  </a:lnTo>
                  <a:close/>
                </a:path>
                <a:path w="859790" h="859790">
                  <a:moveTo>
                    <a:pt x="611314" y="840536"/>
                  </a:moveTo>
                  <a:lnTo>
                    <a:pt x="592213" y="840536"/>
                  </a:lnTo>
                  <a:lnTo>
                    <a:pt x="592213" y="859637"/>
                  </a:lnTo>
                  <a:lnTo>
                    <a:pt x="611314" y="859637"/>
                  </a:lnTo>
                  <a:lnTo>
                    <a:pt x="611314" y="840536"/>
                  </a:lnTo>
                  <a:close/>
                </a:path>
                <a:path w="859790" h="859790">
                  <a:moveTo>
                    <a:pt x="611314" y="745007"/>
                  </a:moveTo>
                  <a:lnTo>
                    <a:pt x="592213" y="745007"/>
                  </a:lnTo>
                  <a:lnTo>
                    <a:pt x="592213" y="764108"/>
                  </a:lnTo>
                  <a:lnTo>
                    <a:pt x="611314" y="764108"/>
                  </a:lnTo>
                  <a:lnTo>
                    <a:pt x="611314" y="745007"/>
                  </a:lnTo>
                  <a:close/>
                </a:path>
                <a:path w="859790" h="859790">
                  <a:moveTo>
                    <a:pt x="630428" y="764120"/>
                  </a:moveTo>
                  <a:lnTo>
                    <a:pt x="611327" y="764120"/>
                  </a:lnTo>
                  <a:lnTo>
                    <a:pt x="611327" y="783221"/>
                  </a:lnTo>
                  <a:lnTo>
                    <a:pt x="630428" y="783221"/>
                  </a:lnTo>
                  <a:lnTo>
                    <a:pt x="630428" y="764120"/>
                  </a:lnTo>
                  <a:close/>
                </a:path>
                <a:path w="859790" h="859790">
                  <a:moveTo>
                    <a:pt x="668629" y="745020"/>
                  </a:moveTo>
                  <a:lnTo>
                    <a:pt x="649528" y="745020"/>
                  </a:lnTo>
                  <a:lnTo>
                    <a:pt x="649528" y="764120"/>
                  </a:lnTo>
                  <a:lnTo>
                    <a:pt x="668629" y="764120"/>
                  </a:lnTo>
                  <a:lnTo>
                    <a:pt x="668629" y="745020"/>
                  </a:lnTo>
                  <a:close/>
                </a:path>
                <a:path w="859790" h="859790">
                  <a:moveTo>
                    <a:pt x="706818" y="821423"/>
                  </a:moveTo>
                  <a:lnTo>
                    <a:pt x="687717" y="821423"/>
                  </a:lnTo>
                  <a:lnTo>
                    <a:pt x="687717" y="783221"/>
                  </a:lnTo>
                  <a:lnTo>
                    <a:pt x="668616" y="783221"/>
                  </a:lnTo>
                  <a:lnTo>
                    <a:pt x="668616" y="802322"/>
                  </a:lnTo>
                  <a:lnTo>
                    <a:pt x="611314" y="802322"/>
                  </a:lnTo>
                  <a:lnTo>
                    <a:pt x="611314" y="783221"/>
                  </a:lnTo>
                  <a:lnTo>
                    <a:pt x="592213" y="783221"/>
                  </a:lnTo>
                  <a:lnTo>
                    <a:pt x="592213" y="764120"/>
                  </a:lnTo>
                  <a:lnTo>
                    <a:pt x="573112" y="764120"/>
                  </a:lnTo>
                  <a:lnTo>
                    <a:pt x="573112" y="783221"/>
                  </a:lnTo>
                  <a:lnTo>
                    <a:pt x="554012" y="783221"/>
                  </a:lnTo>
                  <a:lnTo>
                    <a:pt x="554012" y="802322"/>
                  </a:lnTo>
                  <a:lnTo>
                    <a:pt x="611301" y="802322"/>
                  </a:lnTo>
                  <a:lnTo>
                    <a:pt x="611301" y="840524"/>
                  </a:lnTo>
                  <a:lnTo>
                    <a:pt x="630415" y="840524"/>
                  </a:lnTo>
                  <a:lnTo>
                    <a:pt x="630415" y="821423"/>
                  </a:lnTo>
                  <a:lnTo>
                    <a:pt x="668616" y="821423"/>
                  </a:lnTo>
                  <a:lnTo>
                    <a:pt x="668616" y="840524"/>
                  </a:lnTo>
                  <a:lnTo>
                    <a:pt x="649516" y="840524"/>
                  </a:lnTo>
                  <a:lnTo>
                    <a:pt x="649516" y="859637"/>
                  </a:lnTo>
                  <a:lnTo>
                    <a:pt x="706818" y="859637"/>
                  </a:lnTo>
                  <a:lnTo>
                    <a:pt x="706818" y="821423"/>
                  </a:lnTo>
                  <a:close/>
                </a:path>
                <a:path w="859790" h="859790">
                  <a:moveTo>
                    <a:pt x="745032" y="725906"/>
                  </a:moveTo>
                  <a:lnTo>
                    <a:pt x="725932" y="725906"/>
                  </a:lnTo>
                  <a:lnTo>
                    <a:pt x="725932" y="745007"/>
                  </a:lnTo>
                  <a:lnTo>
                    <a:pt x="745032" y="745007"/>
                  </a:lnTo>
                  <a:lnTo>
                    <a:pt x="745032" y="725906"/>
                  </a:lnTo>
                  <a:close/>
                </a:path>
                <a:path w="859790" h="859790">
                  <a:moveTo>
                    <a:pt x="821448" y="764120"/>
                  </a:moveTo>
                  <a:lnTo>
                    <a:pt x="802347" y="764120"/>
                  </a:lnTo>
                  <a:lnTo>
                    <a:pt x="802347" y="783221"/>
                  </a:lnTo>
                  <a:lnTo>
                    <a:pt x="821448" y="783221"/>
                  </a:lnTo>
                  <a:lnTo>
                    <a:pt x="821448" y="764120"/>
                  </a:lnTo>
                  <a:close/>
                </a:path>
                <a:path w="859790" h="859790">
                  <a:moveTo>
                    <a:pt x="821448" y="38188"/>
                  </a:moveTo>
                  <a:lnTo>
                    <a:pt x="764133" y="38188"/>
                  </a:lnTo>
                  <a:lnTo>
                    <a:pt x="764133" y="95504"/>
                  </a:lnTo>
                  <a:lnTo>
                    <a:pt x="821448" y="95504"/>
                  </a:lnTo>
                  <a:lnTo>
                    <a:pt x="821448" y="38188"/>
                  </a:lnTo>
                  <a:close/>
                </a:path>
                <a:path w="859790" h="859790">
                  <a:moveTo>
                    <a:pt x="840562" y="802335"/>
                  </a:moveTo>
                  <a:lnTo>
                    <a:pt x="802347" y="802335"/>
                  </a:lnTo>
                  <a:lnTo>
                    <a:pt x="802347" y="783234"/>
                  </a:lnTo>
                  <a:lnTo>
                    <a:pt x="783247" y="783234"/>
                  </a:lnTo>
                  <a:lnTo>
                    <a:pt x="783247" y="821436"/>
                  </a:lnTo>
                  <a:lnTo>
                    <a:pt x="783247" y="840536"/>
                  </a:lnTo>
                  <a:lnTo>
                    <a:pt x="745045" y="840536"/>
                  </a:lnTo>
                  <a:lnTo>
                    <a:pt x="745045" y="802335"/>
                  </a:lnTo>
                  <a:lnTo>
                    <a:pt x="725932" y="802335"/>
                  </a:lnTo>
                  <a:lnTo>
                    <a:pt x="725932" y="859637"/>
                  </a:lnTo>
                  <a:lnTo>
                    <a:pt x="821448" y="859637"/>
                  </a:lnTo>
                  <a:lnTo>
                    <a:pt x="821448" y="821436"/>
                  </a:lnTo>
                  <a:lnTo>
                    <a:pt x="840562" y="821436"/>
                  </a:lnTo>
                  <a:lnTo>
                    <a:pt x="840562" y="802335"/>
                  </a:lnTo>
                  <a:close/>
                </a:path>
                <a:path w="859790" h="859790">
                  <a:moveTo>
                    <a:pt x="859650" y="0"/>
                  </a:moveTo>
                  <a:lnTo>
                    <a:pt x="839597" y="0"/>
                  </a:lnTo>
                  <a:lnTo>
                    <a:pt x="839597" y="20320"/>
                  </a:lnTo>
                  <a:lnTo>
                    <a:pt x="839597" y="113030"/>
                  </a:lnTo>
                  <a:lnTo>
                    <a:pt x="745998" y="113030"/>
                  </a:lnTo>
                  <a:lnTo>
                    <a:pt x="745998" y="20320"/>
                  </a:lnTo>
                  <a:lnTo>
                    <a:pt x="839597" y="20320"/>
                  </a:lnTo>
                  <a:lnTo>
                    <a:pt x="839597" y="0"/>
                  </a:lnTo>
                  <a:lnTo>
                    <a:pt x="725932" y="0"/>
                  </a:lnTo>
                  <a:lnTo>
                    <a:pt x="725932" y="20320"/>
                  </a:lnTo>
                  <a:lnTo>
                    <a:pt x="725932" y="113030"/>
                  </a:lnTo>
                  <a:lnTo>
                    <a:pt x="725932" y="133350"/>
                  </a:lnTo>
                  <a:lnTo>
                    <a:pt x="859650" y="133350"/>
                  </a:lnTo>
                  <a:lnTo>
                    <a:pt x="859650" y="113665"/>
                  </a:lnTo>
                  <a:lnTo>
                    <a:pt x="859650" y="113030"/>
                  </a:lnTo>
                  <a:lnTo>
                    <a:pt x="859650" y="20320"/>
                  </a:lnTo>
                  <a:lnTo>
                    <a:pt x="859650" y="20066"/>
                  </a:lnTo>
                  <a:lnTo>
                    <a:pt x="859650" y="0"/>
                  </a:lnTo>
                  <a:close/>
                </a:path>
                <a:path w="859790" h="859790">
                  <a:moveTo>
                    <a:pt x="859663" y="840536"/>
                  </a:moveTo>
                  <a:lnTo>
                    <a:pt x="840562" y="840536"/>
                  </a:lnTo>
                  <a:lnTo>
                    <a:pt x="840562" y="859637"/>
                  </a:lnTo>
                  <a:lnTo>
                    <a:pt x="859663" y="859637"/>
                  </a:lnTo>
                  <a:lnTo>
                    <a:pt x="859663" y="84053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2749976" y="1242468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4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49976" y="14411261"/>
            <a:ext cx="5242560" cy="65405"/>
          </a:xfrm>
          <a:custGeom>
            <a:avLst/>
            <a:gdLst/>
            <a:ahLst/>
            <a:cxnLst/>
            <a:rect l="l" t="t" r="r" b="b"/>
            <a:pathLst>
              <a:path w="5242559" h="65405">
                <a:moveTo>
                  <a:pt x="0" y="32585"/>
                </a:moveTo>
                <a:lnTo>
                  <a:pt x="39590" y="8146"/>
                </a:lnTo>
                <a:lnTo>
                  <a:pt x="87369" y="0"/>
                </a:lnTo>
                <a:lnTo>
                  <a:pt x="135149" y="8146"/>
                </a:lnTo>
                <a:lnTo>
                  <a:pt x="174739" y="32585"/>
                </a:lnTo>
                <a:lnTo>
                  <a:pt x="214324" y="57023"/>
                </a:lnTo>
                <a:lnTo>
                  <a:pt x="262102" y="65170"/>
                </a:lnTo>
                <a:lnTo>
                  <a:pt x="309881" y="57023"/>
                </a:lnTo>
                <a:lnTo>
                  <a:pt x="349465" y="32585"/>
                </a:lnTo>
                <a:lnTo>
                  <a:pt x="389056" y="8146"/>
                </a:lnTo>
                <a:lnTo>
                  <a:pt x="436835" y="0"/>
                </a:lnTo>
                <a:lnTo>
                  <a:pt x="484614" y="8146"/>
                </a:lnTo>
                <a:lnTo>
                  <a:pt x="524205" y="32585"/>
                </a:lnTo>
                <a:lnTo>
                  <a:pt x="563789" y="57023"/>
                </a:lnTo>
                <a:lnTo>
                  <a:pt x="611568" y="65170"/>
                </a:lnTo>
                <a:lnTo>
                  <a:pt x="659347" y="57023"/>
                </a:lnTo>
                <a:lnTo>
                  <a:pt x="698931" y="32585"/>
                </a:lnTo>
                <a:lnTo>
                  <a:pt x="738522" y="8146"/>
                </a:lnTo>
                <a:lnTo>
                  <a:pt x="786301" y="0"/>
                </a:lnTo>
                <a:lnTo>
                  <a:pt x="834080" y="8146"/>
                </a:lnTo>
                <a:lnTo>
                  <a:pt x="873671" y="32585"/>
                </a:lnTo>
                <a:lnTo>
                  <a:pt x="913261" y="57023"/>
                </a:lnTo>
                <a:lnTo>
                  <a:pt x="961040" y="65170"/>
                </a:lnTo>
                <a:lnTo>
                  <a:pt x="1008820" y="57023"/>
                </a:lnTo>
                <a:lnTo>
                  <a:pt x="1048410" y="32585"/>
                </a:lnTo>
                <a:lnTo>
                  <a:pt x="1087995" y="8146"/>
                </a:lnTo>
                <a:lnTo>
                  <a:pt x="1135773" y="0"/>
                </a:lnTo>
                <a:lnTo>
                  <a:pt x="1183552" y="8146"/>
                </a:lnTo>
                <a:lnTo>
                  <a:pt x="1223137" y="32585"/>
                </a:lnTo>
                <a:lnTo>
                  <a:pt x="1262727" y="57023"/>
                </a:lnTo>
                <a:lnTo>
                  <a:pt x="1310506" y="65170"/>
                </a:lnTo>
                <a:lnTo>
                  <a:pt x="1358286" y="57023"/>
                </a:lnTo>
                <a:lnTo>
                  <a:pt x="1397876" y="32585"/>
                </a:lnTo>
                <a:lnTo>
                  <a:pt x="1437461" y="8146"/>
                </a:lnTo>
                <a:lnTo>
                  <a:pt x="1485239" y="0"/>
                </a:lnTo>
                <a:lnTo>
                  <a:pt x="1533018" y="8146"/>
                </a:lnTo>
                <a:lnTo>
                  <a:pt x="1572602" y="32585"/>
                </a:lnTo>
                <a:lnTo>
                  <a:pt x="1612193" y="57023"/>
                </a:lnTo>
                <a:lnTo>
                  <a:pt x="1659972" y="65170"/>
                </a:lnTo>
                <a:lnTo>
                  <a:pt x="1707751" y="57023"/>
                </a:lnTo>
                <a:lnTo>
                  <a:pt x="1747342" y="32585"/>
                </a:lnTo>
                <a:lnTo>
                  <a:pt x="1786932" y="8146"/>
                </a:lnTo>
                <a:lnTo>
                  <a:pt x="1834711" y="0"/>
                </a:lnTo>
                <a:lnTo>
                  <a:pt x="1882491" y="8146"/>
                </a:lnTo>
                <a:lnTo>
                  <a:pt x="1922081" y="32585"/>
                </a:lnTo>
                <a:lnTo>
                  <a:pt x="1961664" y="57023"/>
                </a:lnTo>
                <a:lnTo>
                  <a:pt x="2009440" y="65170"/>
                </a:lnTo>
                <a:lnTo>
                  <a:pt x="2057218" y="57023"/>
                </a:lnTo>
                <a:lnTo>
                  <a:pt x="2096808" y="32585"/>
                </a:lnTo>
                <a:lnTo>
                  <a:pt x="2136398" y="8146"/>
                </a:lnTo>
                <a:lnTo>
                  <a:pt x="2184177" y="0"/>
                </a:lnTo>
                <a:lnTo>
                  <a:pt x="2231957" y="8146"/>
                </a:lnTo>
                <a:lnTo>
                  <a:pt x="2271547" y="32585"/>
                </a:lnTo>
                <a:lnTo>
                  <a:pt x="2311132" y="57023"/>
                </a:lnTo>
                <a:lnTo>
                  <a:pt x="2358910" y="65170"/>
                </a:lnTo>
                <a:lnTo>
                  <a:pt x="2406689" y="57023"/>
                </a:lnTo>
                <a:lnTo>
                  <a:pt x="2446274" y="32585"/>
                </a:lnTo>
                <a:lnTo>
                  <a:pt x="2485864" y="8146"/>
                </a:lnTo>
                <a:lnTo>
                  <a:pt x="2533643" y="0"/>
                </a:lnTo>
                <a:lnTo>
                  <a:pt x="2581423" y="8146"/>
                </a:lnTo>
                <a:lnTo>
                  <a:pt x="2621013" y="32585"/>
                </a:lnTo>
                <a:lnTo>
                  <a:pt x="2660603" y="57023"/>
                </a:lnTo>
                <a:lnTo>
                  <a:pt x="2708382" y="65170"/>
                </a:lnTo>
                <a:lnTo>
                  <a:pt x="2756162" y="57023"/>
                </a:lnTo>
                <a:lnTo>
                  <a:pt x="2795752" y="32585"/>
                </a:lnTo>
                <a:lnTo>
                  <a:pt x="2835335" y="8146"/>
                </a:lnTo>
                <a:lnTo>
                  <a:pt x="2883111" y="0"/>
                </a:lnTo>
                <a:lnTo>
                  <a:pt x="2930889" y="8146"/>
                </a:lnTo>
                <a:lnTo>
                  <a:pt x="2970479" y="32585"/>
                </a:lnTo>
                <a:lnTo>
                  <a:pt x="3010069" y="57023"/>
                </a:lnTo>
                <a:lnTo>
                  <a:pt x="3057848" y="65170"/>
                </a:lnTo>
                <a:lnTo>
                  <a:pt x="3105628" y="57023"/>
                </a:lnTo>
                <a:lnTo>
                  <a:pt x="3145218" y="32585"/>
                </a:lnTo>
                <a:lnTo>
                  <a:pt x="3184803" y="8146"/>
                </a:lnTo>
                <a:lnTo>
                  <a:pt x="3232581" y="0"/>
                </a:lnTo>
                <a:lnTo>
                  <a:pt x="3280360" y="8146"/>
                </a:lnTo>
                <a:lnTo>
                  <a:pt x="3319945" y="32585"/>
                </a:lnTo>
                <a:lnTo>
                  <a:pt x="3359535" y="57023"/>
                </a:lnTo>
                <a:lnTo>
                  <a:pt x="3407314" y="65170"/>
                </a:lnTo>
                <a:lnTo>
                  <a:pt x="3455094" y="57023"/>
                </a:lnTo>
                <a:lnTo>
                  <a:pt x="3494684" y="32585"/>
                </a:lnTo>
                <a:lnTo>
                  <a:pt x="3534274" y="8146"/>
                </a:lnTo>
                <a:lnTo>
                  <a:pt x="3582052" y="0"/>
                </a:lnTo>
                <a:lnTo>
                  <a:pt x="3629828" y="8146"/>
                </a:lnTo>
                <a:lnTo>
                  <a:pt x="3669411" y="32585"/>
                </a:lnTo>
                <a:lnTo>
                  <a:pt x="3709001" y="57023"/>
                </a:lnTo>
                <a:lnTo>
                  <a:pt x="3756780" y="65170"/>
                </a:lnTo>
                <a:lnTo>
                  <a:pt x="3804560" y="57023"/>
                </a:lnTo>
                <a:lnTo>
                  <a:pt x="3844150" y="32585"/>
                </a:lnTo>
                <a:lnTo>
                  <a:pt x="3883740" y="8146"/>
                </a:lnTo>
                <a:lnTo>
                  <a:pt x="3931519" y="0"/>
                </a:lnTo>
                <a:lnTo>
                  <a:pt x="3979299" y="8146"/>
                </a:lnTo>
                <a:lnTo>
                  <a:pt x="4018889" y="32585"/>
                </a:lnTo>
                <a:lnTo>
                  <a:pt x="4058474" y="57023"/>
                </a:lnTo>
                <a:lnTo>
                  <a:pt x="4106252" y="65170"/>
                </a:lnTo>
                <a:lnTo>
                  <a:pt x="4154031" y="57023"/>
                </a:lnTo>
                <a:lnTo>
                  <a:pt x="4193616" y="32585"/>
                </a:lnTo>
                <a:lnTo>
                  <a:pt x="4233206" y="8146"/>
                </a:lnTo>
                <a:lnTo>
                  <a:pt x="4280985" y="0"/>
                </a:lnTo>
                <a:lnTo>
                  <a:pt x="4328765" y="8146"/>
                </a:lnTo>
                <a:lnTo>
                  <a:pt x="4368355" y="32585"/>
                </a:lnTo>
                <a:lnTo>
                  <a:pt x="4407945" y="57023"/>
                </a:lnTo>
                <a:lnTo>
                  <a:pt x="4455723" y="65170"/>
                </a:lnTo>
                <a:lnTo>
                  <a:pt x="4503499" y="57023"/>
                </a:lnTo>
                <a:lnTo>
                  <a:pt x="4543082" y="32585"/>
                </a:lnTo>
                <a:lnTo>
                  <a:pt x="4582672" y="8146"/>
                </a:lnTo>
                <a:lnTo>
                  <a:pt x="4630451" y="0"/>
                </a:lnTo>
                <a:lnTo>
                  <a:pt x="4678231" y="8146"/>
                </a:lnTo>
                <a:lnTo>
                  <a:pt x="4717821" y="32585"/>
                </a:lnTo>
                <a:lnTo>
                  <a:pt x="4757411" y="57023"/>
                </a:lnTo>
                <a:lnTo>
                  <a:pt x="4805191" y="65170"/>
                </a:lnTo>
                <a:lnTo>
                  <a:pt x="4852970" y="57023"/>
                </a:lnTo>
                <a:lnTo>
                  <a:pt x="4892560" y="32585"/>
                </a:lnTo>
                <a:lnTo>
                  <a:pt x="4932145" y="8146"/>
                </a:lnTo>
                <a:lnTo>
                  <a:pt x="4979924" y="0"/>
                </a:lnTo>
                <a:lnTo>
                  <a:pt x="5027702" y="8146"/>
                </a:lnTo>
                <a:lnTo>
                  <a:pt x="5067287" y="32585"/>
                </a:lnTo>
                <a:lnTo>
                  <a:pt x="5106877" y="57023"/>
                </a:lnTo>
                <a:lnTo>
                  <a:pt x="5154656" y="65170"/>
                </a:lnTo>
                <a:lnTo>
                  <a:pt x="5202436" y="57023"/>
                </a:lnTo>
                <a:lnTo>
                  <a:pt x="5242026" y="32585"/>
                </a:lnTo>
              </a:path>
            </a:pathLst>
          </a:custGeom>
          <a:ln w="23558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279185" y="12423464"/>
            <a:ext cx="4184650" cy="190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3230">
              <a:lnSpc>
                <a:spcPct val="113900"/>
              </a:lnSpc>
              <a:spcBef>
                <a:spcPts val="100"/>
              </a:spcBef>
            </a:pPr>
            <a:r>
              <a:rPr sz="3600" b="1" i="1" spc="70" dirty="0">
                <a:solidFill>
                  <a:srgbClr val="1D1D1B"/>
                </a:solidFill>
                <a:latin typeface="Trebuchet MS"/>
                <a:cs typeface="Trebuchet MS"/>
              </a:rPr>
              <a:t>Ν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τ</a:t>
            </a:r>
            <a:r>
              <a:rPr sz="3600" b="1" i="1" spc="-265" dirty="0">
                <a:solidFill>
                  <a:srgbClr val="1D1D1B"/>
                </a:solidFill>
                <a:latin typeface="Trebuchet MS"/>
                <a:cs typeface="Trebuchet MS"/>
              </a:rPr>
              <a:t>ε</a:t>
            </a:r>
            <a:r>
              <a:rPr sz="3600" b="1" i="1" spc="-140" dirty="0">
                <a:solidFill>
                  <a:srgbClr val="1D1D1B"/>
                </a:solidFill>
                <a:latin typeface="Trebuchet MS"/>
                <a:cs typeface="Trebuchet MS"/>
              </a:rPr>
              <a:t>τέκτιβ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65" dirty="0">
                <a:solidFill>
                  <a:srgbClr val="1D1D1B"/>
                </a:solidFill>
                <a:latin typeface="Trebuchet MS"/>
                <a:cs typeface="Trebuchet MS"/>
              </a:rPr>
              <a:t>ψ</a:t>
            </a:r>
            <a:r>
              <a:rPr sz="3600" b="1" i="1" spc="-350" dirty="0">
                <a:solidFill>
                  <a:srgbClr val="1D1D1B"/>
                </a:solidFill>
                <a:latin typeface="Trebuchet MS"/>
                <a:cs typeface="Trebuchet MS"/>
              </a:rPr>
              <a:t>ά</a:t>
            </a:r>
            <a:r>
              <a:rPr sz="3600" b="1" i="1" spc="-285" dirty="0">
                <a:solidFill>
                  <a:srgbClr val="1D1D1B"/>
                </a:solidFill>
                <a:latin typeface="Trebuchet MS"/>
                <a:cs typeface="Trebuchet MS"/>
              </a:rPr>
              <a:t>χνει </a:t>
            </a:r>
            <a:r>
              <a:rPr sz="3600" b="1" i="1" spc="-180" dirty="0">
                <a:solidFill>
                  <a:srgbClr val="1D1D1B"/>
                </a:solidFill>
                <a:latin typeface="Trebuchet MS"/>
                <a:cs typeface="Trebuchet MS"/>
              </a:rPr>
              <a:t>στη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30" dirty="0">
                <a:solidFill>
                  <a:srgbClr val="1D1D1B"/>
                </a:solidFill>
                <a:latin typeface="Trebuchet MS"/>
                <a:cs typeface="Trebuchet MS"/>
              </a:rPr>
              <a:t>ίμνη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04" dirty="0">
                <a:solidFill>
                  <a:srgbClr val="1D1D1B"/>
                </a:solidFill>
                <a:latin typeface="Trebuchet MS"/>
                <a:cs typeface="Trebuchet MS"/>
              </a:rPr>
              <a:t>με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434" dirty="0">
                <a:solidFill>
                  <a:srgbClr val="1D1D1B"/>
                </a:solidFill>
                <a:latin typeface="Trebuchet MS"/>
                <a:cs typeface="Trebuchet MS"/>
              </a:rPr>
              <a:t>χο</a:t>
            </a:r>
            <a:r>
              <a:rPr sz="3600" b="1" i="1" cap="small" spc="45" dirty="0">
                <a:solidFill>
                  <a:srgbClr val="1D1D1B"/>
                </a:solidFill>
                <a:latin typeface="Trebuchet MS"/>
                <a:cs typeface="Trebuchet MS"/>
              </a:rPr>
              <a:t>υ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λ</a:t>
            </a:r>
            <a:r>
              <a:rPr sz="3600" b="1" i="1" spc="-100" dirty="0">
                <a:solidFill>
                  <a:srgbClr val="1D1D1B"/>
                </a:solidFill>
                <a:latin typeface="Trebuchet MS"/>
                <a:cs typeface="Trebuchet MS"/>
              </a:rPr>
              <a:t>ιάρι</a:t>
            </a:r>
            <a:endParaRPr sz="3600">
              <a:latin typeface="Trebuchet MS"/>
              <a:cs typeface="Trebuchet MS"/>
            </a:endParaRPr>
          </a:p>
          <a:p>
            <a:pPr marL="389255">
              <a:lnSpc>
                <a:spcPct val="100000"/>
              </a:lnSpc>
              <a:spcBef>
                <a:spcPts val="600"/>
              </a:spcBef>
            </a:pP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φρύνοι</a:t>
            </a:r>
            <a:r>
              <a:rPr sz="3600" b="1" i="1" spc="-18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3600" b="1" i="1" spc="-240" dirty="0">
                <a:solidFill>
                  <a:srgbClr val="1D1D1B"/>
                </a:solidFill>
                <a:latin typeface="Trebuchet MS"/>
                <a:cs typeface="Trebuchet MS"/>
              </a:rPr>
              <a:t>α</a:t>
            </a:r>
            <a:r>
              <a:rPr sz="3600" b="1" i="1" spc="-175" dirty="0">
                <a:solidFill>
                  <a:srgbClr val="1D1D1B"/>
                </a:solidFill>
                <a:latin typeface="Trebuchet MS"/>
                <a:cs typeface="Trebuchet MS"/>
              </a:rPr>
              <a:t>ποδρούν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0" y="1073871"/>
            <a:ext cx="6200140" cy="1593215"/>
          </a:xfrm>
          <a:custGeom>
            <a:avLst/>
            <a:gdLst/>
            <a:ahLst/>
            <a:cxnLst/>
            <a:rect l="l" t="t" r="r" b="b"/>
            <a:pathLst>
              <a:path w="6200140" h="1593214">
                <a:moveTo>
                  <a:pt x="5631117" y="0"/>
                </a:moveTo>
                <a:lnTo>
                  <a:pt x="0" y="0"/>
                </a:lnTo>
                <a:lnTo>
                  <a:pt x="0" y="1592643"/>
                </a:lnTo>
                <a:lnTo>
                  <a:pt x="5631117" y="1592643"/>
                </a:lnTo>
                <a:lnTo>
                  <a:pt x="5680197" y="1590555"/>
                </a:lnTo>
                <a:lnTo>
                  <a:pt x="5728117" y="1584405"/>
                </a:lnTo>
                <a:lnTo>
                  <a:pt x="5774706" y="1574365"/>
                </a:lnTo>
                <a:lnTo>
                  <a:pt x="5819795" y="1560603"/>
                </a:lnTo>
                <a:lnTo>
                  <a:pt x="5863213" y="1543293"/>
                </a:lnTo>
                <a:lnTo>
                  <a:pt x="5904788" y="1522603"/>
                </a:lnTo>
                <a:lnTo>
                  <a:pt x="5944349" y="1498705"/>
                </a:lnTo>
                <a:lnTo>
                  <a:pt x="5981727" y="1471769"/>
                </a:lnTo>
                <a:lnTo>
                  <a:pt x="6016751" y="1441967"/>
                </a:lnTo>
                <a:lnTo>
                  <a:pt x="6049249" y="1409469"/>
                </a:lnTo>
                <a:lnTo>
                  <a:pt x="6079051" y="1374445"/>
                </a:lnTo>
                <a:lnTo>
                  <a:pt x="6105987" y="1337067"/>
                </a:lnTo>
                <a:lnTo>
                  <a:pt x="6129885" y="1297506"/>
                </a:lnTo>
                <a:lnTo>
                  <a:pt x="6150574" y="1255931"/>
                </a:lnTo>
                <a:lnTo>
                  <a:pt x="6167885" y="1212513"/>
                </a:lnTo>
                <a:lnTo>
                  <a:pt x="6181647" y="1167425"/>
                </a:lnTo>
                <a:lnTo>
                  <a:pt x="6191687" y="1120835"/>
                </a:lnTo>
                <a:lnTo>
                  <a:pt x="6197837" y="1072915"/>
                </a:lnTo>
                <a:lnTo>
                  <a:pt x="6199925" y="1023835"/>
                </a:lnTo>
                <a:lnTo>
                  <a:pt x="6199925" y="568794"/>
                </a:lnTo>
                <a:lnTo>
                  <a:pt x="6197837" y="519717"/>
                </a:lnTo>
                <a:lnTo>
                  <a:pt x="6191687" y="471799"/>
                </a:lnTo>
                <a:lnTo>
                  <a:pt x="6181647" y="425210"/>
                </a:lnTo>
                <a:lnTo>
                  <a:pt x="6167885" y="380123"/>
                </a:lnTo>
                <a:lnTo>
                  <a:pt x="6150574" y="336707"/>
                </a:lnTo>
                <a:lnTo>
                  <a:pt x="6129885" y="295133"/>
                </a:lnTo>
                <a:lnTo>
                  <a:pt x="6105987" y="255572"/>
                </a:lnTo>
                <a:lnTo>
                  <a:pt x="6079051" y="218195"/>
                </a:lnTo>
                <a:lnTo>
                  <a:pt x="6049249" y="183172"/>
                </a:lnTo>
                <a:lnTo>
                  <a:pt x="6016751" y="150674"/>
                </a:lnTo>
                <a:lnTo>
                  <a:pt x="5981727" y="120872"/>
                </a:lnTo>
                <a:lnTo>
                  <a:pt x="5944349" y="93937"/>
                </a:lnTo>
                <a:lnTo>
                  <a:pt x="5904788" y="70039"/>
                </a:lnTo>
                <a:lnTo>
                  <a:pt x="5863213" y="49350"/>
                </a:lnTo>
                <a:lnTo>
                  <a:pt x="5819795" y="32039"/>
                </a:lnTo>
                <a:lnTo>
                  <a:pt x="5774706" y="18278"/>
                </a:lnTo>
                <a:lnTo>
                  <a:pt x="5728117" y="8237"/>
                </a:lnTo>
                <a:lnTo>
                  <a:pt x="5680197" y="2087"/>
                </a:lnTo>
                <a:lnTo>
                  <a:pt x="5631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1067300" y="1230275"/>
            <a:ext cx="4578985" cy="1350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85"/>
              </a:lnSpc>
              <a:spcBef>
                <a:spcPts val="100"/>
              </a:spcBef>
            </a:pPr>
            <a:r>
              <a:rPr spc="55" dirty="0"/>
              <a:t>Χουλιαρομύτα</a:t>
            </a:r>
          </a:p>
          <a:p>
            <a:pPr marL="12700">
              <a:lnSpc>
                <a:spcPts val="4645"/>
              </a:lnSpc>
            </a:pPr>
            <a:r>
              <a:rPr sz="3950" b="0" i="1" spc="150" dirty="0">
                <a:latin typeface="Arial"/>
                <a:cs typeface="Arial"/>
              </a:rPr>
              <a:t>Platalea</a:t>
            </a:r>
            <a:r>
              <a:rPr sz="3950" b="0" i="1" spc="-90" dirty="0">
                <a:latin typeface="Arial"/>
                <a:cs typeface="Arial"/>
              </a:rPr>
              <a:t> </a:t>
            </a:r>
            <a:r>
              <a:rPr sz="3950" b="0" i="1" spc="100" dirty="0">
                <a:latin typeface="Arial"/>
                <a:cs typeface="Arial"/>
              </a:rPr>
              <a:t>leucorodia</a:t>
            </a:r>
            <a:endParaRPr sz="3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553544" y="1013921"/>
            <a:ext cx="4379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solidFill>
                  <a:srgbClr val="FFFFFF"/>
                </a:solidFill>
                <a:latin typeface="Arial Black"/>
                <a:cs typeface="Arial Black"/>
              </a:rPr>
              <a:t>PH</a:t>
            </a:r>
            <a:r>
              <a:rPr sz="2000" spc="-9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2000" spc="-27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000" spc="-65" dirty="0">
                <a:solidFill>
                  <a:srgbClr val="FFFFFF"/>
                </a:solidFill>
                <a:latin typeface="Arial Black"/>
                <a:cs typeface="Arial Black"/>
              </a:rPr>
              <a:t>OG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APH</a:t>
            </a:r>
            <a:r>
              <a:rPr sz="2000" spc="-225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000" spc="-14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 Black"/>
                <a:cs typeface="Arial Black"/>
              </a:rPr>
              <a:t>MOUNTZE</a:t>
            </a:r>
            <a:r>
              <a:rPr sz="2000" spc="-14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20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Arial Black"/>
                <a:cs typeface="Arial Black"/>
              </a:rPr>
              <a:t>S.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74222" y="13739068"/>
            <a:ext cx="18008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0099A0"/>
                </a:solidFill>
                <a:latin typeface="Arial"/>
                <a:cs typeface="Arial"/>
              </a:rPr>
              <a:t>ΤΙ</a:t>
            </a:r>
            <a:r>
              <a:rPr sz="2000" b="1" spc="-180" dirty="0">
                <a:solidFill>
                  <a:srgbClr val="0099A0"/>
                </a:solidFill>
                <a:latin typeface="Arial"/>
                <a:cs typeface="Arial"/>
              </a:rPr>
              <a:t>Τ</a:t>
            </a:r>
            <a:r>
              <a:rPr sz="2000" b="1" spc="30" dirty="0">
                <a:solidFill>
                  <a:srgbClr val="0099A0"/>
                </a:solidFill>
                <a:latin typeface="Arial"/>
                <a:cs typeface="Arial"/>
              </a:rPr>
              <a:t>Λ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5" dirty="0">
                <a:solidFill>
                  <a:srgbClr val="0099A0"/>
                </a:solidFill>
                <a:latin typeface="Arial"/>
                <a:cs typeface="Arial"/>
              </a:rPr>
              <a:t>Σ</a:t>
            </a:r>
            <a:r>
              <a:rPr sz="2000" b="1" spc="-150" dirty="0">
                <a:solidFill>
                  <a:srgbClr val="0099A0"/>
                </a:solidFill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0099A0"/>
                </a:solidFill>
                <a:latin typeface="Arial"/>
                <a:cs typeface="Arial"/>
              </a:rPr>
              <a:t>ΕΡ</a:t>
            </a:r>
            <a:r>
              <a:rPr sz="2000" b="1" spc="-110" dirty="0">
                <a:solidFill>
                  <a:srgbClr val="0099A0"/>
                </a:solidFill>
                <a:latin typeface="Arial"/>
                <a:cs typeface="Arial"/>
              </a:rPr>
              <a:t>Γ</a:t>
            </a:r>
            <a:r>
              <a:rPr sz="2000" b="1" spc="-135" dirty="0">
                <a:solidFill>
                  <a:srgbClr val="0099A0"/>
                </a:solidFill>
                <a:latin typeface="Arial"/>
                <a:cs typeface="Arial"/>
              </a:rPr>
              <a:t>Ο</a:t>
            </a:r>
            <a:r>
              <a:rPr sz="2000" b="1" spc="90" dirty="0">
                <a:solidFill>
                  <a:srgbClr val="0099A0"/>
                </a:solidFill>
                <a:latin typeface="Arial"/>
                <a:cs typeface="Arial"/>
              </a:rPr>
              <a:t>Υ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6807" y="11345658"/>
            <a:ext cx="1608848" cy="1974303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15771724" y="1202386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268160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313055" h="313054">
                <a:moveTo>
                  <a:pt x="223469" y="89382"/>
                </a:moveTo>
                <a:lnTo>
                  <a:pt x="178777" y="89382"/>
                </a:lnTo>
                <a:lnTo>
                  <a:pt x="134086" y="89382"/>
                </a:lnTo>
                <a:lnTo>
                  <a:pt x="89395" y="89382"/>
                </a:lnTo>
                <a:lnTo>
                  <a:pt x="89395" y="223456"/>
                </a:lnTo>
                <a:lnTo>
                  <a:pt x="134086" y="223456"/>
                </a:lnTo>
                <a:lnTo>
                  <a:pt x="178777" y="223456"/>
                </a:lnTo>
                <a:lnTo>
                  <a:pt x="223469" y="223456"/>
                </a:lnTo>
                <a:lnTo>
                  <a:pt x="223469" y="89382"/>
                </a:lnTo>
                <a:close/>
              </a:path>
              <a:path w="313055" h="313054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78777" y="44691"/>
                </a:lnTo>
                <a:lnTo>
                  <a:pt x="223469" y="44691"/>
                </a:lnTo>
                <a:lnTo>
                  <a:pt x="268160" y="44691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68160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771724" y="1238140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4">
                <a:moveTo>
                  <a:pt x="44691" y="0"/>
                </a:move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4469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15771724" y="12023863"/>
            <a:ext cx="1117600" cy="1117600"/>
            <a:chOff x="15771724" y="12023863"/>
            <a:chExt cx="1117600" cy="1117600"/>
          </a:xfrm>
        </p:grpSpPr>
        <p:sp>
          <p:nvSpPr>
            <p:cNvPr id="48" name="object 48"/>
            <p:cNvSpPr/>
            <p:nvPr/>
          </p:nvSpPr>
          <p:spPr>
            <a:xfrm>
              <a:off x="15771724" y="12023863"/>
              <a:ext cx="626110" cy="1117600"/>
            </a:xfrm>
            <a:custGeom>
              <a:avLst/>
              <a:gdLst/>
              <a:ahLst/>
              <a:cxnLst/>
              <a:rect l="l" t="t" r="r" b="b"/>
              <a:pathLst>
                <a:path w="626109" h="1117600">
                  <a:moveTo>
                    <a:pt x="89382" y="446925"/>
                  </a:moveTo>
                  <a:lnTo>
                    <a:pt x="44691" y="446925"/>
                  </a:lnTo>
                  <a:lnTo>
                    <a:pt x="44691" y="491617"/>
                  </a:lnTo>
                  <a:lnTo>
                    <a:pt x="44691" y="536321"/>
                  </a:lnTo>
                  <a:lnTo>
                    <a:pt x="0" y="536321"/>
                  </a:lnTo>
                  <a:lnTo>
                    <a:pt x="0" y="581012"/>
                  </a:lnTo>
                  <a:lnTo>
                    <a:pt x="44691" y="581012"/>
                  </a:lnTo>
                  <a:lnTo>
                    <a:pt x="89382" y="580999"/>
                  </a:lnTo>
                  <a:lnTo>
                    <a:pt x="89382" y="491617"/>
                  </a:lnTo>
                  <a:lnTo>
                    <a:pt x="89382" y="446925"/>
                  </a:lnTo>
                  <a:close/>
                </a:path>
                <a:path w="626109" h="1117600">
                  <a:moveTo>
                    <a:pt x="178777" y="402234"/>
                  </a:moveTo>
                  <a:lnTo>
                    <a:pt x="134086" y="402234"/>
                  </a:lnTo>
                  <a:lnTo>
                    <a:pt x="134086" y="357543"/>
                  </a:lnTo>
                  <a:lnTo>
                    <a:pt x="89395" y="357543"/>
                  </a:lnTo>
                  <a:lnTo>
                    <a:pt x="89395" y="446925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178777" y="402234"/>
                  </a:lnTo>
                  <a:close/>
                </a:path>
                <a:path w="626109" h="1117600">
                  <a:moveTo>
                    <a:pt x="223469" y="715086"/>
                  </a:moveTo>
                  <a:lnTo>
                    <a:pt x="178777" y="715086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23469" y="715086"/>
                  </a:lnTo>
                  <a:close/>
                </a:path>
                <a:path w="626109" h="1117600">
                  <a:moveTo>
                    <a:pt x="312851" y="625703"/>
                  </a:moveTo>
                  <a:lnTo>
                    <a:pt x="268160" y="625703"/>
                  </a:lnTo>
                  <a:lnTo>
                    <a:pt x="223469" y="625703"/>
                  </a:lnTo>
                  <a:lnTo>
                    <a:pt x="223469" y="715086"/>
                  </a:lnTo>
                  <a:lnTo>
                    <a:pt x="268160" y="715086"/>
                  </a:lnTo>
                  <a:lnTo>
                    <a:pt x="268160" y="670394"/>
                  </a:lnTo>
                  <a:lnTo>
                    <a:pt x="312851" y="670394"/>
                  </a:lnTo>
                  <a:lnTo>
                    <a:pt x="312851" y="625703"/>
                  </a:lnTo>
                  <a:close/>
                </a:path>
                <a:path w="626109" h="1117600">
                  <a:moveTo>
                    <a:pt x="357543" y="715086"/>
                  </a:moveTo>
                  <a:lnTo>
                    <a:pt x="312851" y="715086"/>
                  </a:lnTo>
                  <a:lnTo>
                    <a:pt x="268160" y="715086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57543" y="759777"/>
                  </a:lnTo>
                  <a:lnTo>
                    <a:pt x="357543" y="715086"/>
                  </a:lnTo>
                  <a:close/>
                </a:path>
                <a:path w="626109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626109" h="1117600">
                  <a:moveTo>
                    <a:pt x="402234" y="983246"/>
                  </a:moveTo>
                  <a:lnTo>
                    <a:pt x="357543" y="983246"/>
                  </a:lnTo>
                  <a:lnTo>
                    <a:pt x="357543" y="1027938"/>
                  </a:lnTo>
                  <a:lnTo>
                    <a:pt x="402234" y="1027938"/>
                  </a:lnTo>
                  <a:lnTo>
                    <a:pt x="402234" y="983246"/>
                  </a:lnTo>
                  <a:close/>
                </a:path>
                <a:path w="626109" h="1117600">
                  <a:moveTo>
                    <a:pt x="402234" y="759777"/>
                  </a:moveTo>
                  <a:lnTo>
                    <a:pt x="357543" y="759777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759777"/>
                  </a:lnTo>
                  <a:close/>
                </a:path>
                <a:path w="626109" h="1117600">
                  <a:moveTo>
                    <a:pt x="402234" y="625703"/>
                  </a:move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02234" y="625703"/>
                  </a:lnTo>
                  <a:close/>
                </a:path>
                <a:path w="626109" h="1117600">
                  <a:moveTo>
                    <a:pt x="402234" y="402234"/>
                  </a:moveTo>
                  <a:lnTo>
                    <a:pt x="357543" y="402234"/>
                  </a:lnTo>
                  <a:lnTo>
                    <a:pt x="357543" y="357543"/>
                  </a:lnTo>
                  <a:lnTo>
                    <a:pt x="312851" y="357543"/>
                  </a:lnTo>
                  <a:lnTo>
                    <a:pt x="268160" y="357543"/>
                  </a:lnTo>
                  <a:lnTo>
                    <a:pt x="268160" y="402234"/>
                  </a:lnTo>
                  <a:lnTo>
                    <a:pt x="312851" y="402234"/>
                  </a:lnTo>
                  <a:lnTo>
                    <a:pt x="312851" y="446925"/>
                  </a:lnTo>
                  <a:lnTo>
                    <a:pt x="268160" y="446925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223469" y="446925"/>
                  </a:lnTo>
                  <a:lnTo>
                    <a:pt x="178777" y="446925"/>
                  </a:lnTo>
                  <a:lnTo>
                    <a:pt x="178777" y="491617"/>
                  </a:lnTo>
                  <a:lnTo>
                    <a:pt x="134086" y="491617"/>
                  </a:lnTo>
                  <a:lnTo>
                    <a:pt x="89395" y="491617"/>
                  </a:lnTo>
                  <a:lnTo>
                    <a:pt x="89395" y="580999"/>
                  </a:lnTo>
                  <a:lnTo>
                    <a:pt x="134086" y="580999"/>
                  </a:lnTo>
                  <a:lnTo>
                    <a:pt x="134086" y="536308"/>
                  </a:lnTo>
                  <a:lnTo>
                    <a:pt x="178777" y="536308"/>
                  </a:lnTo>
                  <a:lnTo>
                    <a:pt x="223469" y="536308"/>
                  </a:lnTo>
                  <a:lnTo>
                    <a:pt x="223469" y="491617"/>
                  </a:lnTo>
                  <a:lnTo>
                    <a:pt x="268160" y="491617"/>
                  </a:lnTo>
                  <a:lnTo>
                    <a:pt x="312851" y="491617"/>
                  </a:lnTo>
                  <a:lnTo>
                    <a:pt x="312851" y="536321"/>
                  </a:lnTo>
                  <a:lnTo>
                    <a:pt x="268160" y="536321"/>
                  </a:lnTo>
                  <a:lnTo>
                    <a:pt x="223469" y="536321"/>
                  </a:lnTo>
                  <a:lnTo>
                    <a:pt x="223469" y="581012"/>
                  </a:lnTo>
                  <a:lnTo>
                    <a:pt x="268160" y="581012"/>
                  </a:lnTo>
                  <a:lnTo>
                    <a:pt x="312851" y="581012"/>
                  </a:lnTo>
                  <a:lnTo>
                    <a:pt x="357543" y="580999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02234" y="402234"/>
                  </a:lnTo>
                  <a:close/>
                </a:path>
                <a:path w="626109" h="1117600">
                  <a:moveTo>
                    <a:pt x="402234" y="223469"/>
                  </a:moveTo>
                  <a:lnTo>
                    <a:pt x="357543" y="223469"/>
                  </a:lnTo>
                  <a:lnTo>
                    <a:pt x="357543" y="268160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02234" y="268160"/>
                  </a:lnTo>
                  <a:lnTo>
                    <a:pt x="402234" y="223469"/>
                  </a:lnTo>
                  <a:close/>
                </a:path>
                <a:path w="626109" h="1117600">
                  <a:moveTo>
                    <a:pt x="402234" y="89382"/>
                  </a:moveTo>
                  <a:lnTo>
                    <a:pt x="357543" y="89382"/>
                  </a:lnTo>
                  <a:lnTo>
                    <a:pt x="357543" y="134073"/>
                  </a:lnTo>
                  <a:lnTo>
                    <a:pt x="402234" y="134073"/>
                  </a:lnTo>
                  <a:lnTo>
                    <a:pt x="402234" y="89382"/>
                  </a:lnTo>
                  <a:close/>
                </a:path>
                <a:path w="626109" h="1117600">
                  <a:moveTo>
                    <a:pt x="402234" y="0"/>
                  </a:moveTo>
                  <a:lnTo>
                    <a:pt x="357543" y="0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02234" y="0"/>
                  </a:lnTo>
                  <a:close/>
                </a:path>
                <a:path w="626109" h="1117600">
                  <a:moveTo>
                    <a:pt x="446938" y="849172"/>
                  </a:moveTo>
                  <a:lnTo>
                    <a:pt x="402247" y="849172"/>
                  </a:lnTo>
                  <a:lnTo>
                    <a:pt x="402247" y="893864"/>
                  </a:lnTo>
                  <a:lnTo>
                    <a:pt x="446938" y="893864"/>
                  </a:lnTo>
                  <a:lnTo>
                    <a:pt x="446938" y="849172"/>
                  </a:lnTo>
                  <a:close/>
                </a:path>
                <a:path w="626109" h="1117600">
                  <a:moveTo>
                    <a:pt x="446938" y="715086"/>
                  </a:moveTo>
                  <a:lnTo>
                    <a:pt x="402247" y="715086"/>
                  </a:lnTo>
                  <a:lnTo>
                    <a:pt x="402247" y="759777"/>
                  </a:lnTo>
                  <a:lnTo>
                    <a:pt x="446938" y="759777"/>
                  </a:lnTo>
                  <a:lnTo>
                    <a:pt x="446938" y="715086"/>
                  </a:lnTo>
                  <a:close/>
                </a:path>
                <a:path w="626109" h="1117600">
                  <a:moveTo>
                    <a:pt x="446938" y="134073"/>
                  </a:moveTo>
                  <a:lnTo>
                    <a:pt x="402247" y="134073"/>
                  </a:lnTo>
                  <a:lnTo>
                    <a:pt x="402247" y="178765"/>
                  </a:lnTo>
                  <a:lnTo>
                    <a:pt x="446938" y="178765"/>
                  </a:lnTo>
                  <a:lnTo>
                    <a:pt x="446938" y="134073"/>
                  </a:lnTo>
                  <a:close/>
                </a:path>
                <a:path w="626109" h="1117600">
                  <a:moveTo>
                    <a:pt x="491629" y="536321"/>
                  </a:moveTo>
                  <a:lnTo>
                    <a:pt x="446938" y="536321"/>
                  </a:lnTo>
                  <a:lnTo>
                    <a:pt x="446938" y="491617"/>
                  </a:lnTo>
                  <a:lnTo>
                    <a:pt x="402247" y="491617"/>
                  </a:lnTo>
                  <a:lnTo>
                    <a:pt x="402247" y="580999"/>
                  </a:lnTo>
                  <a:lnTo>
                    <a:pt x="446938" y="580999"/>
                  </a:lnTo>
                  <a:lnTo>
                    <a:pt x="446938" y="625703"/>
                  </a:lnTo>
                  <a:lnTo>
                    <a:pt x="402247" y="625703"/>
                  </a:lnTo>
                  <a:lnTo>
                    <a:pt x="402247" y="670394"/>
                  </a:lnTo>
                  <a:lnTo>
                    <a:pt x="446938" y="670394"/>
                  </a:lnTo>
                  <a:lnTo>
                    <a:pt x="491629" y="670394"/>
                  </a:lnTo>
                  <a:lnTo>
                    <a:pt x="491629" y="536321"/>
                  </a:lnTo>
                  <a:close/>
                </a:path>
                <a:path w="626109" h="1117600">
                  <a:moveTo>
                    <a:pt x="491629" y="446925"/>
                  </a:moveTo>
                  <a:lnTo>
                    <a:pt x="446938" y="446925"/>
                  </a:lnTo>
                  <a:lnTo>
                    <a:pt x="446938" y="491617"/>
                  </a:lnTo>
                  <a:lnTo>
                    <a:pt x="491629" y="491617"/>
                  </a:lnTo>
                  <a:lnTo>
                    <a:pt x="491629" y="446925"/>
                  </a:lnTo>
                  <a:close/>
                </a:path>
                <a:path w="626109" h="1117600">
                  <a:moveTo>
                    <a:pt x="536321" y="804468"/>
                  </a:moveTo>
                  <a:lnTo>
                    <a:pt x="491629" y="804468"/>
                  </a:lnTo>
                  <a:lnTo>
                    <a:pt x="491629" y="759777"/>
                  </a:lnTo>
                  <a:lnTo>
                    <a:pt x="446938" y="759777"/>
                  </a:lnTo>
                  <a:lnTo>
                    <a:pt x="446938" y="849172"/>
                  </a:lnTo>
                  <a:lnTo>
                    <a:pt x="491629" y="849172"/>
                  </a:lnTo>
                  <a:lnTo>
                    <a:pt x="536321" y="849172"/>
                  </a:lnTo>
                  <a:lnTo>
                    <a:pt x="536321" y="804468"/>
                  </a:lnTo>
                  <a:close/>
                </a:path>
                <a:path w="626109" h="1117600">
                  <a:moveTo>
                    <a:pt x="536321" y="491617"/>
                  </a:moveTo>
                  <a:lnTo>
                    <a:pt x="491629" y="491617"/>
                  </a:lnTo>
                  <a:lnTo>
                    <a:pt x="491629" y="536308"/>
                  </a:lnTo>
                  <a:lnTo>
                    <a:pt x="536321" y="536308"/>
                  </a:lnTo>
                  <a:lnTo>
                    <a:pt x="536321" y="491617"/>
                  </a:lnTo>
                  <a:close/>
                </a:path>
                <a:path w="626109" h="1117600">
                  <a:moveTo>
                    <a:pt x="536321" y="312851"/>
                  </a:moveTo>
                  <a:lnTo>
                    <a:pt x="491629" y="312851"/>
                  </a:lnTo>
                  <a:lnTo>
                    <a:pt x="491629" y="268160"/>
                  </a:lnTo>
                  <a:lnTo>
                    <a:pt x="446938" y="268160"/>
                  </a:lnTo>
                  <a:lnTo>
                    <a:pt x="446938" y="312851"/>
                  </a:lnTo>
                  <a:lnTo>
                    <a:pt x="402247" y="312851"/>
                  </a:lnTo>
                  <a:lnTo>
                    <a:pt x="402247" y="446925"/>
                  </a:lnTo>
                  <a:lnTo>
                    <a:pt x="446938" y="446925"/>
                  </a:lnTo>
                  <a:lnTo>
                    <a:pt x="446938" y="357543"/>
                  </a:lnTo>
                  <a:lnTo>
                    <a:pt x="491629" y="357543"/>
                  </a:lnTo>
                  <a:lnTo>
                    <a:pt x="536321" y="357543"/>
                  </a:lnTo>
                  <a:lnTo>
                    <a:pt x="536321" y="312851"/>
                  </a:lnTo>
                  <a:close/>
                </a:path>
                <a:path w="626109" h="1117600">
                  <a:moveTo>
                    <a:pt x="536321" y="223469"/>
                  </a:moveTo>
                  <a:lnTo>
                    <a:pt x="491629" y="223469"/>
                  </a:lnTo>
                  <a:lnTo>
                    <a:pt x="491629" y="178765"/>
                  </a:lnTo>
                  <a:lnTo>
                    <a:pt x="446938" y="178765"/>
                  </a:lnTo>
                  <a:lnTo>
                    <a:pt x="446938" y="223469"/>
                  </a:lnTo>
                  <a:lnTo>
                    <a:pt x="402247" y="223469"/>
                  </a:lnTo>
                  <a:lnTo>
                    <a:pt x="402247" y="268160"/>
                  </a:lnTo>
                  <a:lnTo>
                    <a:pt x="446938" y="268160"/>
                  </a:lnTo>
                  <a:lnTo>
                    <a:pt x="491629" y="268147"/>
                  </a:lnTo>
                  <a:lnTo>
                    <a:pt x="536321" y="268160"/>
                  </a:lnTo>
                  <a:lnTo>
                    <a:pt x="536321" y="223469"/>
                  </a:lnTo>
                  <a:close/>
                </a:path>
                <a:path w="626109" h="1117600">
                  <a:moveTo>
                    <a:pt x="581012" y="402234"/>
                  </a:moveTo>
                  <a:lnTo>
                    <a:pt x="536321" y="402234"/>
                  </a:lnTo>
                  <a:lnTo>
                    <a:pt x="491629" y="402234"/>
                  </a:lnTo>
                  <a:lnTo>
                    <a:pt x="491629" y="446925"/>
                  </a:lnTo>
                  <a:lnTo>
                    <a:pt x="536321" y="446925"/>
                  </a:lnTo>
                  <a:lnTo>
                    <a:pt x="536321" y="491617"/>
                  </a:lnTo>
                  <a:lnTo>
                    <a:pt x="581012" y="491617"/>
                  </a:lnTo>
                  <a:lnTo>
                    <a:pt x="581012" y="402234"/>
                  </a:lnTo>
                  <a:close/>
                </a:path>
                <a:path w="626109" h="1117600">
                  <a:moveTo>
                    <a:pt x="581012" y="268160"/>
                  </a:moveTo>
                  <a:lnTo>
                    <a:pt x="536321" y="268160"/>
                  </a:lnTo>
                  <a:lnTo>
                    <a:pt x="536321" y="312851"/>
                  </a:lnTo>
                  <a:lnTo>
                    <a:pt x="581012" y="312851"/>
                  </a:lnTo>
                  <a:lnTo>
                    <a:pt x="581012" y="268160"/>
                  </a:lnTo>
                  <a:close/>
                </a:path>
                <a:path w="626109" h="1117600">
                  <a:moveTo>
                    <a:pt x="625703" y="1072629"/>
                  </a:moveTo>
                  <a:lnTo>
                    <a:pt x="581012" y="1072629"/>
                  </a:lnTo>
                  <a:lnTo>
                    <a:pt x="581012" y="1117320"/>
                  </a:lnTo>
                  <a:lnTo>
                    <a:pt x="625703" y="1117320"/>
                  </a:lnTo>
                  <a:lnTo>
                    <a:pt x="625703" y="1072629"/>
                  </a:lnTo>
                  <a:close/>
                </a:path>
                <a:path w="626109" h="1117600">
                  <a:moveTo>
                    <a:pt x="625703" y="849172"/>
                  </a:moveTo>
                  <a:lnTo>
                    <a:pt x="581012" y="849172"/>
                  </a:lnTo>
                  <a:lnTo>
                    <a:pt x="581012" y="893864"/>
                  </a:lnTo>
                  <a:lnTo>
                    <a:pt x="536321" y="893864"/>
                  </a:lnTo>
                  <a:lnTo>
                    <a:pt x="491629" y="893864"/>
                  </a:lnTo>
                  <a:lnTo>
                    <a:pt x="491629" y="938555"/>
                  </a:lnTo>
                  <a:lnTo>
                    <a:pt x="536321" y="938555"/>
                  </a:lnTo>
                  <a:lnTo>
                    <a:pt x="536321" y="1027938"/>
                  </a:lnTo>
                  <a:lnTo>
                    <a:pt x="491629" y="1027938"/>
                  </a:lnTo>
                  <a:lnTo>
                    <a:pt x="446938" y="1027938"/>
                  </a:lnTo>
                  <a:lnTo>
                    <a:pt x="446938" y="938555"/>
                  </a:lnTo>
                  <a:lnTo>
                    <a:pt x="402247" y="938555"/>
                  </a:lnTo>
                  <a:lnTo>
                    <a:pt x="402247" y="1027938"/>
                  </a:lnTo>
                  <a:lnTo>
                    <a:pt x="402247" y="1117320"/>
                  </a:lnTo>
                  <a:lnTo>
                    <a:pt x="446938" y="1117320"/>
                  </a:lnTo>
                  <a:lnTo>
                    <a:pt x="446938" y="1072629"/>
                  </a:lnTo>
                  <a:lnTo>
                    <a:pt x="491629" y="1072629"/>
                  </a:lnTo>
                  <a:lnTo>
                    <a:pt x="536321" y="1072629"/>
                  </a:lnTo>
                  <a:lnTo>
                    <a:pt x="581012" y="1072629"/>
                  </a:lnTo>
                  <a:lnTo>
                    <a:pt x="581012" y="1027938"/>
                  </a:lnTo>
                  <a:lnTo>
                    <a:pt x="625703" y="1027938"/>
                  </a:lnTo>
                  <a:lnTo>
                    <a:pt x="625703" y="983246"/>
                  </a:lnTo>
                  <a:lnTo>
                    <a:pt x="581012" y="983246"/>
                  </a:lnTo>
                  <a:lnTo>
                    <a:pt x="581012" y="938555"/>
                  </a:lnTo>
                  <a:lnTo>
                    <a:pt x="625703" y="938555"/>
                  </a:lnTo>
                  <a:lnTo>
                    <a:pt x="625703" y="893864"/>
                  </a:lnTo>
                  <a:lnTo>
                    <a:pt x="625703" y="849172"/>
                  </a:lnTo>
                  <a:close/>
                </a:path>
                <a:path w="626109" h="1117600">
                  <a:moveTo>
                    <a:pt x="625703" y="715086"/>
                  </a:moveTo>
                  <a:lnTo>
                    <a:pt x="581012" y="715086"/>
                  </a:lnTo>
                  <a:lnTo>
                    <a:pt x="581012" y="536321"/>
                  </a:lnTo>
                  <a:lnTo>
                    <a:pt x="536321" y="536321"/>
                  </a:lnTo>
                  <a:lnTo>
                    <a:pt x="536321" y="670394"/>
                  </a:lnTo>
                  <a:lnTo>
                    <a:pt x="491629" y="670394"/>
                  </a:lnTo>
                  <a:lnTo>
                    <a:pt x="491629" y="715086"/>
                  </a:lnTo>
                  <a:lnTo>
                    <a:pt x="536321" y="715086"/>
                  </a:lnTo>
                  <a:lnTo>
                    <a:pt x="581012" y="715098"/>
                  </a:lnTo>
                  <a:lnTo>
                    <a:pt x="581012" y="759777"/>
                  </a:lnTo>
                  <a:lnTo>
                    <a:pt x="581012" y="804468"/>
                  </a:lnTo>
                  <a:lnTo>
                    <a:pt x="625703" y="804468"/>
                  </a:lnTo>
                  <a:lnTo>
                    <a:pt x="625703" y="759777"/>
                  </a:lnTo>
                  <a:lnTo>
                    <a:pt x="625703" y="715086"/>
                  </a:lnTo>
                  <a:close/>
                </a:path>
                <a:path w="626109" h="1117600">
                  <a:moveTo>
                    <a:pt x="625703" y="223469"/>
                  </a:moveTo>
                  <a:lnTo>
                    <a:pt x="581012" y="223469"/>
                  </a:lnTo>
                  <a:lnTo>
                    <a:pt x="581012" y="268160"/>
                  </a:lnTo>
                  <a:lnTo>
                    <a:pt x="625703" y="268160"/>
                  </a:lnTo>
                  <a:lnTo>
                    <a:pt x="625703" y="223469"/>
                  </a:lnTo>
                  <a:close/>
                </a:path>
                <a:path w="626109" h="1117600">
                  <a:moveTo>
                    <a:pt x="625703" y="89382"/>
                  </a:moveTo>
                  <a:lnTo>
                    <a:pt x="581012" y="89382"/>
                  </a:lnTo>
                  <a:lnTo>
                    <a:pt x="581012" y="0"/>
                  </a:lnTo>
                  <a:lnTo>
                    <a:pt x="536321" y="0"/>
                  </a:lnTo>
                  <a:lnTo>
                    <a:pt x="491629" y="0"/>
                  </a:lnTo>
                  <a:lnTo>
                    <a:pt x="491629" y="44691"/>
                  </a:lnTo>
                  <a:lnTo>
                    <a:pt x="446938" y="44691"/>
                  </a:lnTo>
                  <a:lnTo>
                    <a:pt x="446938" y="0"/>
                  </a:lnTo>
                  <a:lnTo>
                    <a:pt x="402247" y="0"/>
                  </a:lnTo>
                  <a:lnTo>
                    <a:pt x="402247" y="89382"/>
                  </a:lnTo>
                  <a:lnTo>
                    <a:pt x="446938" y="89382"/>
                  </a:lnTo>
                  <a:lnTo>
                    <a:pt x="491629" y="89382"/>
                  </a:lnTo>
                  <a:lnTo>
                    <a:pt x="536321" y="89382"/>
                  </a:lnTo>
                  <a:lnTo>
                    <a:pt x="536321" y="178777"/>
                  </a:lnTo>
                  <a:lnTo>
                    <a:pt x="581012" y="178777"/>
                  </a:lnTo>
                  <a:lnTo>
                    <a:pt x="625703" y="178765"/>
                  </a:lnTo>
                  <a:lnTo>
                    <a:pt x="625703" y="89382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352737" y="12023863"/>
              <a:ext cx="492125" cy="1117600"/>
            </a:xfrm>
            <a:custGeom>
              <a:avLst/>
              <a:gdLst/>
              <a:ahLst/>
              <a:cxnLst/>
              <a:rect l="l" t="t" r="r" b="b"/>
              <a:pathLst>
                <a:path w="492125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1027938"/>
                  </a:lnTo>
                  <a:lnTo>
                    <a:pt x="44691" y="1072629"/>
                  </a:lnTo>
                  <a:lnTo>
                    <a:pt x="0" y="1072629"/>
                  </a:lnTo>
                  <a:lnTo>
                    <a:pt x="0" y="1117320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492125" h="1117600">
                  <a:moveTo>
                    <a:pt x="89382" y="268160"/>
                  </a:moveTo>
                  <a:lnTo>
                    <a:pt x="44691" y="268160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close/>
                </a:path>
                <a:path w="492125" h="1117600">
                  <a:moveTo>
                    <a:pt x="89382" y="178765"/>
                  </a:moveTo>
                  <a:lnTo>
                    <a:pt x="44691" y="178765"/>
                  </a:lnTo>
                  <a:lnTo>
                    <a:pt x="44691" y="268147"/>
                  </a:lnTo>
                  <a:lnTo>
                    <a:pt x="89382" y="268147"/>
                  </a:lnTo>
                  <a:lnTo>
                    <a:pt x="89382" y="178765"/>
                  </a:lnTo>
                  <a:close/>
                </a:path>
                <a:path w="492125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44691"/>
                  </a:lnTo>
                  <a:lnTo>
                    <a:pt x="89382" y="44691"/>
                  </a:lnTo>
                  <a:lnTo>
                    <a:pt x="89382" y="0"/>
                  </a:lnTo>
                  <a:close/>
                </a:path>
                <a:path w="492125" h="1117600">
                  <a:moveTo>
                    <a:pt x="134073" y="849172"/>
                  </a:moveTo>
                  <a:lnTo>
                    <a:pt x="89382" y="849172"/>
                  </a:lnTo>
                  <a:lnTo>
                    <a:pt x="89382" y="893864"/>
                  </a:lnTo>
                  <a:lnTo>
                    <a:pt x="89382" y="983246"/>
                  </a:lnTo>
                  <a:lnTo>
                    <a:pt x="134073" y="983246"/>
                  </a:lnTo>
                  <a:lnTo>
                    <a:pt x="134073" y="893864"/>
                  </a:lnTo>
                  <a:lnTo>
                    <a:pt x="134073" y="849172"/>
                  </a:lnTo>
                  <a:close/>
                </a:path>
                <a:path w="492125" h="1117600">
                  <a:moveTo>
                    <a:pt x="134073" y="581012"/>
                  </a:moveTo>
                  <a:lnTo>
                    <a:pt x="89382" y="581012"/>
                  </a:lnTo>
                  <a:lnTo>
                    <a:pt x="44691" y="581012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715086"/>
                  </a:lnTo>
                  <a:lnTo>
                    <a:pt x="44691" y="715086"/>
                  </a:lnTo>
                  <a:lnTo>
                    <a:pt x="44691" y="759777"/>
                  </a:lnTo>
                  <a:lnTo>
                    <a:pt x="89382" y="759777"/>
                  </a:lnTo>
                  <a:lnTo>
                    <a:pt x="89382" y="804468"/>
                  </a:lnTo>
                  <a:lnTo>
                    <a:pt x="134073" y="804468"/>
                  </a:lnTo>
                  <a:lnTo>
                    <a:pt x="134073" y="759790"/>
                  </a:lnTo>
                  <a:lnTo>
                    <a:pt x="134073" y="581012"/>
                  </a:lnTo>
                  <a:close/>
                </a:path>
                <a:path w="492125" h="1117600">
                  <a:moveTo>
                    <a:pt x="134073" y="402234"/>
                  </a:moveTo>
                  <a:lnTo>
                    <a:pt x="89382" y="402234"/>
                  </a:lnTo>
                  <a:lnTo>
                    <a:pt x="89382" y="491617"/>
                  </a:lnTo>
                  <a:lnTo>
                    <a:pt x="44691" y="491617"/>
                  </a:lnTo>
                  <a:lnTo>
                    <a:pt x="44691" y="536308"/>
                  </a:lnTo>
                  <a:lnTo>
                    <a:pt x="89382" y="536308"/>
                  </a:lnTo>
                  <a:lnTo>
                    <a:pt x="134073" y="536308"/>
                  </a:lnTo>
                  <a:lnTo>
                    <a:pt x="134073" y="491617"/>
                  </a:lnTo>
                  <a:lnTo>
                    <a:pt x="134073" y="402234"/>
                  </a:lnTo>
                  <a:close/>
                </a:path>
                <a:path w="492125" h="1117600">
                  <a:moveTo>
                    <a:pt x="134073" y="134073"/>
                  </a:moveTo>
                  <a:lnTo>
                    <a:pt x="89382" y="134073"/>
                  </a:lnTo>
                  <a:lnTo>
                    <a:pt x="89382" y="178765"/>
                  </a:lnTo>
                  <a:lnTo>
                    <a:pt x="134073" y="178765"/>
                  </a:lnTo>
                  <a:lnTo>
                    <a:pt x="134073" y="134073"/>
                  </a:lnTo>
                  <a:close/>
                </a:path>
                <a:path w="492125" h="1117600">
                  <a:moveTo>
                    <a:pt x="178777" y="223469"/>
                  </a:moveTo>
                  <a:lnTo>
                    <a:pt x="134086" y="223469"/>
                  </a:lnTo>
                  <a:lnTo>
                    <a:pt x="134086" y="268160"/>
                  </a:lnTo>
                  <a:lnTo>
                    <a:pt x="134086" y="312851"/>
                  </a:lnTo>
                  <a:lnTo>
                    <a:pt x="178777" y="312851"/>
                  </a:lnTo>
                  <a:lnTo>
                    <a:pt x="178777" y="268160"/>
                  </a:lnTo>
                  <a:lnTo>
                    <a:pt x="178777" y="223469"/>
                  </a:lnTo>
                  <a:close/>
                </a:path>
                <a:path w="492125" h="1117600">
                  <a:moveTo>
                    <a:pt x="268160" y="804468"/>
                  </a:moveTo>
                  <a:lnTo>
                    <a:pt x="223469" y="804468"/>
                  </a:lnTo>
                  <a:lnTo>
                    <a:pt x="223469" y="849172"/>
                  </a:lnTo>
                  <a:lnTo>
                    <a:pt x="268160" y="849172"/>
                  </a:lnTo>
                  <a:lnTo>
                    <a:pt x="268160" y="804468"/>
                  </a:lnTo>
                  <a:close/>
                </a:path>
                <a:path w="492125" h="1117600">
                  <a:moveTo>
                    <a:pt x="312851" y="357543"/>
                  </a:moveTo>
                  <a:lnTo>
                    <a:pt x="268160" y="357543"/>
                  </a:lnTo>
                  <a:lnTo>
                    <a:pt x="268160" y="402234"/>
                  </a:lnTo>
                  <a:lnTo>
                    <a:pt x="223469" y="402234"/>
                  </a:lnTo>
                  <a:lnTo>
                    <a:pt x="178777" y="402234"/>
                  </a:lnTo>
                  <a:lnTo>
                    <a:pt x="178777" y="357543"/>
                  </a:lnTo>
                  <a:lnTo>
                    <a:pt x="134086" y="357543"/>
                  </a:lnTo>
                  <a:lnTo>
                    <a:pt x="134086" y="446925"/>
                  </a:lnTo>
                  <a:lnTo>
                    <a:pt x="178777" y="446925"/>
                  </a:lnTo>
                  <a:lnTo>
                    <a:pt x="223469" y="446925"/>
                  </a:lnTo>
                  <a:lnTo>
                    <a:pt x="223469" y="491617"/>
                  </a:lnTo>
                  <a:lnTo>
                    <a:pt x="178777" y="491617"/>
                  </a:lnTo>
                  <a:lnTo>
                    <a:pt x="178777" y="536321"/>
                  </a:lnTo>
                  <a:lnTo>
                    <a:pt x="134086" y="536321"/>
                  </a:lnTo>
                  <a:lnTo>
                    <a:pt x="134086" y="670394"/>
                  </a:lnTo>
                  <a:lnTo>
                    <a:pt x="178777" y="670394"/>
                  </a:lnTo>
                  <a:lnTo>
                    <a:pt x="178777" y="580999"/>
                  </a:lnTo>
                  <a:lnTo>
                    <a:pt x="223469" y="580999"/>
                  </a:lnTo>
                  <a:lnTo>
                    <a:pt x="223469" y="625690"/>
                  </a:lnTo>
                  <a:lnTo>
                    <a:pt x="268160" y="625690"/>
                  </a:lnTo>
                  <a:lnTo>
                    <a:pt x="312851" y="625703"/>
                  </a:lnTo>
                  <a:lnTo>
                    <a:pt x="312851" y="581012"/>
                  </a:lnTo>
                  <a:lnTo>
                    <a:pt x="268160" y="581012"/>
                  </a:lnTo>
                  <a:lnTo>
                    <a:pt x="268160" y="536308"/>
                  </a:lnTo>
                  <a:lnTo>
                    <a:pt x="312851" y="536308"/>
                  </a:lnTo>
                  <a:lnTo>
                    <a:pt x="312851" y="491617"/>
                  </a:lnTo>
                  <a:lnTo>
                    <a:pt x="268160" y="491617"/>
                  </a:lnTo>
                  <a:lnTo>
                    <a:pt x="268160" y="446925"/>
                  </a:lnTo>
                  <a:lnTo>
                    <a:pt x="312851" y="446925"/>
                  </a:lnTo>
                  <a:lnTo>
                    <a:pt x="312851" y="357543"/>
                  </a:lnTo>
                  <a:close/>
                </a:path>
                <a:path w="492125" h="1117600">
                  <a:moveTo>
                    <a:pt x="402234" y="1072629"/>
                  </a:moveTo>
                  <a:lnTo>
                    <a:pt x="357543" y="1072629"/>
                  </a:lnTo>
                  <a:lnTo>
                    <a:pt x="357543" y="1117320"/>
                  </a:lnTo>
                  <a:lnTo>
                    <a:pt x="402234" y="1117320"/>
                  </a:lnTo>
                  <a:lnTo>
                    <a:pt x="402234" y="1072629"/>
                  </a:lnTo>
                  <a:close/>
                </a:path>
                <a:path w="492125" h="1117600">
                  <a:moveTo>
                    <a:pt x="446925" y="938555"/>
                  </a:moveTo>
                  <a:lnTo>
                    <a:pt x="402234" y="938555"/>
                  </a:lnTo>
                  <a:lnTo>
                    <a:pt x="402234" y="893864"/>
                  </a:lnTo>
                  <a:lnTo>
                    <a:pt x="357543" y="893864"/>
                  </a:lnTo>
                  <a:lnTo>
                    <a:pt x="357543" y="849172"/>
                  </a:lnTo>
                  <a:lnTo>
                    <a:pt x="402234" y="849172"/>
                  </a:lnTo>
                  <a:lnTo>
                    <a:pt x="402234" y="804468"/>
                  </a:lnTo>
                  <a:lnTo>
                    <a:pt x="357543" y="804468"/>
                  </a:lnTo>
                  <a:lnTo>
                    <a:pt x="357543" y="759777"/>
                  </a:lnTo>
                  <a:lnTo>
                    <a:pt x="357543" y="715086"/>
                  </a:lnTo>
                  <a:lnTo>
                    <a:pt x="312851" y="715086"/>
                  </a:lnTo>
                  <a:lnTo>
                    <a:pt x="312851" y="759777"/>
                  </a:lnTo>
                  <a:lnTo>
                    <a:pt x="312851" y="893864"/>
                  </a:lnTo>
                  <a:lnTo>
                    <a:pt x="268160" y="893864"/>
                  </a:lnTo>
                  <a:lnTo>
                    <a:pt x="223469" y="893864"/>
                  </a:lnTo>
                  <a:lnTo>
                    <a:pt x="178777" y="893864"/>
                  </a:lnTo>
                  <a:lnTo>
                    <a:pt x="178777" y="759777"/>
                  </a:lnTo>
                  <a:lnTo>
                    <a:pt x="223469" y="759777"/>
                  </a:lnTo>
                  <a:lnTo>
                    <a:pt x="268160" y="759777"/>
                  </a:lnTo>
                  <a:lnTo>
                    <a:pt x="312851" y="759777"/>
                  </a:lnTo>
                  <a:lnTo>
                    <a:pt x="312851" y="715086"/>
                  </a:lnTo>
                  <a:lnTo>
                    <a:pt x="312851" y="670394"/>
                  </a:lnTo>
                  <a:lnTo>
                    <a:pt x="268160" y="670394"/>
                  </a:lnTo>
                  <a:lnTo>
                    <a:pt x="223469" y="670394"/>
                  </a:lnTo>
                  <a:lnTo>
                    <a:pt x="223469" y="715086"/>
                  </a:lnTo>
                  <a:lnTo>
                    <a:pt x="178777" y="715086"/>
                  </a:lnTo>
                  <a:lnTo>
                    <a:pt x="134086" y="715086"/>
                  </a:lnTo>
                  <a:lnTo>
                    <a:pt x="134086" y="759777"/>
                  </a:lnTo>
                  <a:lnTo>
                    <a:pt x="134086" y="893864"/>
                  </a:lnTo>
                  <a:lnTo>
                    <a:pt x="134086" y="938555"/>
                  </a:lnTo>
                  <a:lnTo>
                    <a:pt x="178777" y="938555"/>
                  </a:lnTo>
                  <a:lnTo>
                    <a:pt x="178777" y="983246"/>
                  </a:lnTo>
                  <a:lnTo>
                    <a:pt x="134086" y="983246"/>
                  </a:lnTo>
                  <a:lnTo>
                    <a:pt x="134086" y="1027938"/>
                  </a:lnTo>
                  <a:lnTo>
                    <a:pt x="134086" y="1117320"/>
                  </a:lnTo>
                  <a:lnTo>
                    <a:pt x="178777" y="1117320"/>
                  </a:lnTo>
                  <a:lnTo>
                    <a:pt x="178777" y="1027938"/>
                  </a:lnTo>
                  <a:lnTo>
                    <a:pt x="223469" y="1027938"/>
                  </a:lnTo>
                  <a:lnTo>
                    <a:pt x="223469" y="938555"/>
                  </a:lnTo>
                  <a:lnTo>
                    <a:pt x="268160" y="938555"/>
                  </a:lnTo>
                  <a:lnTo>
                    <a:pt x="268160" y="983246"/>
                  </a:lnTo>
                  <a:lnTo>
                    <a:pt x="312851" y="983246"/>
                  </a:lnTo>
                  <a:lnTo>
                    <a:pt x="312851" y="1027938"/>
                  </a:lnTo>
                  <a:lnTo>
                    <a:pt x="268160" y="1027938"/>
                  </a:lnTo>
                  <a:lnTo>
                    <a:pt x="223469" y="1027938"/>
                  </a:lnTo>
                  <a:lnTo>
                    <a:pt x="223469" y="1072629"/>
                  </a:lnTo>
                  <a:lnTo>
                    <a:pt x="268160" y="1072629"/>
                  </a:lnTo>
                  <a:lnTo>
                    <a:pt x="312851" y="1072629"/>
                  </a:lnTo>
                  <a:lnTo>
                    <a:pt x="357543" y="1072629"/>
                  </a:lnTo>
                  <a:lnTo>
                    <a:pt x="357543" y="1027938"/>
                  </a:lnTo>
                  <a:lnTo>
                    <a:pt x="357543" y="983246"/>
                  </a:lnTo>
                  <a:lnTo>
                    <a:pt x="402234" y="983246"/>
                  </a:lnTo>
                  <a:lnTo>
                    <a:pt x="446925" y="983246"/>
                  </a:lnTo>
                  <a:lnTo>
                    <a:pt x="446925" y="938555"/>
                  </a:lnTo>
                  <a:close/>
                </a:path>
                <a:path w="492125" h="1117600">
                  <a:moveTo>
                    <a:pt x="446925" y="759777"/>
                  </a:moveTo>
                  <a:lnTo>
                    <a:pt x="402234" y="759777"/>
                  </a:lnTo>
                  <a:lnTo>
                    <a:pt x="402234" y="804468"/>
                  </a:lnTo>
                  <a:lnTo>
                    <a:pt x="446925" y="804468"/>
                  </a:lnTo>
                  <a:lnTo>
                    <a:pt x="446925" y="759777"/>
                  </a:lnTo>
                  <a:close/>
                </a:path>
                <a:path w="492125" h="1117600">
                  <a:moveTo>
                    <a:pt x="446925" y="625703"/>
                  </a:moveTo>
                  <a:lnTo>
                    <a:pt x="402234" y="625703"/>
                  </a:lnTo>
                  <a:lnTo>
                    <a:pt x="357543" y="625703"/>
                  </a:lnTo>
                  <a:lnTo>
                    <a:pt x="357543" y="670394"/>
                  </a:lnTo>
                  <a:lnTo>
                    <a:pt x="402234" y="670394"/>
                  </a:lnTo>
                  <a:lnTo>
                    <a:pt x="446925" y="670394"/>
                  </a:lnTo>
                  <a:lnTo>
                    <a:pt x="446925" y="625703"/>
                  </a:lnTo>
                  <a:close/>
                </a:path>
                <a:path w="492125" h="1117600">
                  <a:moveTo>
                    <a:pt x="446925" y="446925"/>
                  </a:moveTo>
                  <a:lnTo>
                    <a:pt x="402234" y="446925"/>
                  </a:lnTo>
                  <a:lnTo>
                    <a:pt x="402234" y="402234"/>
                  </a:lnTo>
                  <a:lnTo>
                    <a:pt x="357543" y="402234"/>
                  </a:lnTo>
                  <a:lnTo>
                    <a:pt x="357543" y="491617"/>
                  </a:lnTo>
                  <a:lnTo>
                    <a:pt x="357543" y="536308"/>
                  </a:lnTo>
                  <a:lnTo>
                    <a:pt x="402234" y="536308"/>
                  </a:lnTo>
                  <a:lnTo>
                    <a:pt x="402234" y="491617"/>
                  </a:lnTo>
                  <a:lnTo>
                    <a:pt x="446925" y="491617"/>
                  </a:lnTo>
                  <a:lnTo>
                    <a:pt x="446925" y="446925"/>
                  </a:lnTo>
                  <a:close/>
                </a:path>
                <a:path w="492125" h="1117600">
                  <a:moveTo>
                    <a:pt x="446925" y="357543"/>
                  </a:moveTo>
                  <a:lnTo>
                    <a:pt x="402234" y="357543"/>
                  </a:lnTo>
                  <a:lnTo>
                    <a:pt x="402234" y="402234"/>
                  </a:lnTo>
                  <a:lnTo>
                    <a:pt x="446925" y="402234"/>
                  </a:lnTo>
                  <a:lnTo>
                    <a:pt x="446925" y="357543"/>
                  </a:lnTo>
                  <a:close/>
                </a:path>
                <a:path w="492125" h="1117600">
                  <a:moveTo>
                    <a:pt x="446925" y="89382"/>
                  </a:moveTo>
                  <a:lnTo>
                    <a:pt x="402234" y="89382"/>
                  </a:lnTo>
                  <a:lnTo>
                    <a:pt x="357543" y="89382"/>
                  </a:lnTo>
                  <a:lnTo>
                    <a:pt x="312851" y="89382"/>
                  </a:lnTo>
                  <a:lnTo>
                    <a:pt x="312851" y="223456"/>
                  </a:lnTo>
                  <a:lnTo>
                    <a:pt x="357543" y="223456"/>
                  </a:lnTo>
                  <a:lnTo>
                    <a:pt x="402234" y="223456"/>
                  </a:lnTo>
                  <a:lnTo>
                    <a:pt x="446925" y="223456"/>
                  </a:lnTo>
                  <a:lnTo>
                    <a:pt x="446925" y="89382"/>
                  </a:lnTo>
                  <a:close/>
                </a:path>
                <a:path w="492125" h="1117600">
                  <a:moveTo>
                    <a:pt x="446925" y="0"/>
                  </a:moveTo>
                  <a:lnTo>
                    <a:pt x="446925" y="0"/>
                  </a:lnTo>
                  <a:lnTo>
                    <a:pt x="223469" y="0"/>
                  </a:lnTo>
                  <a:lnTo>
                    <a:pt x="223469" y="268160"/>
                  </a:lnTo>
                  <a:lnTo>
                    <a:pt x="223469" y="312851"/>
                  </a:lnTo>
                  <a:lnTo>
                    <a:pt x="268160" y="312851"/>
                  </a:lnTo>
                  <a:lnTo>
                    <a:pt x="312851" y="312851"/>
                  </a:lnTo>
                  <a:lnTo>
                    <a:pt x="357543" y="312851"/>
                  </a:lnTo>
                  <a:lnTo>
                    <a:pt x="402234" y="312851"/>
                  </a:lnTo>
                  <a:lnTo>
                    <a:pt x="446925" y="312851"/>
                  </a:lnTo>
                  <a:lnTo>
                    <a:pt x="446925" y="268160"/>
                  </a:lnTo>
                  <a:lnTo>
                    <a:pt x="402234" y="268160"/>
                  </a:lnTo>
                  <a:lnTo>
                    <a:pt x="357543" y="268160"/>
                  </a:lnTo>
                  <a:lnTo>
                    <a:pt x="312851" y="268160"/>
                  </a:lnTo>
                  <a:lnTo>
                    <a:pt x="268160" y="268160"/>
                  </a:lnTo>
                  <a:lnTo>
                    <a:pt x="268160" y="44691"/>
                  </a:lnTo>
                  <a:lnTo>
                    <a:pt x="312851" y="44691"/>
                  </a:lnTo>
                  <a:lnTo>
                    <a:pt x="357543" y="44691"/>
                  </a:lnTo>
                  <a:lnTo>
                    <a:pt x="402234" y="44691"/>
                  </a:lnTo>
                  <a:lnTo>
                    <a:pt x="446925" y="44691"/>
                  </a:lnTo>
                  <a:lnTo>
                    <a:pt x="446925" y="0"/>
                  </a:lnTo>
                  <a:close/>
                </a:path>
                <a:path w="492125" h="1117600">
                  <a:moveTo>
                    <a:pt x="491629" y="268160"/>
                  </a:moveTo>
                  <a:lnTo>
                    <a:pt x="446938" y="268160"/>
                  </a:lnTo>
                  <a:lnTo>
                    <a:pt x="446938" y="312851"/>
                  </a:lnTo>
                  <a:lnTo>
                    <a:pt x="491629" y="312851"/>
                  </a:lnTo>
                  <a:lnTo>
                    <a:pt x="491629" y="268160"/>
                  </a:lnTo>
                  <a:close/>
                </a:path>
                <a:path w="492125" h="1117600">
                  <a:moveTo>
                    <a:pt x="491629" y="0"/>
                  </a:moveTo>
                  <a:lnTo>
                    <a:pt x="446938" y="0"/>
                  </a:lnTo>
                  <a:lnTo>
                    <a:pt x="446938" y="44691"/>
                  </a:lnTo>
                  <a:lnTo>
                    <a:pt x="491629" y="44691"/>
                  </a:lnTo>
                  <a:lnTo>
                    <a:pt x="491629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799675" y="12023863"/>
              <a:ext cx="89535" cy="1117600"/>
            </a:xfrm>
            <a:custGeom>
              <a:avLst/>
              <a:gdLst/>
              <a:ahLst/>
              <a:cxnLst/>
              <a:rect l="l" t="t" r="r" b="b"/>
              <a:pathLst>
                <a:path w="89534" h="1117600">
                  <a:moveTo>
                    <a:pt x="44691" y="849172"/>
                  </a:moveTo>
                  <a:lnTo>
                    <a:pt x="0" y="849172"/>
                  </a:lnTo>
                  <a:lnTo>
                    <a:pt x="0" y="893864"/>
                  </a:lnTo>
                  <a:lnTo>
                    <a:pt x="44691" y="893864"/>
                  </a:lnTo>
                  <a:lnTo>
                    <a:pt x="44691" y="849172"/>
                  </a:lnTo>
                  <a:close/>
                </a:path>
                <a:path w="89534" h="1117600">
                  <a:moveTo>
                    <a:pt x="44691" y="715086"/>
                  </a:moveTo>
                  <a:lnTo>
                    <a:pt x="0" y="715086"/>
                  </a:lnTo>
                  <a:lnTo>
                    <a:pt x="0" y="759777"/>
                  </a:lnTo>
                  <a:lnTo>
                    <a:pt x="44691" y="759777"/>
                  </a:lnTo>
                  <a:lnTo>
                    <a:pt x="44691" y="715086"/>
                  </a:lnTo>
                  <a:close/>
                </a:path>
                <a:path w="89534" h="1117600">
                  <a:moveTo>
                    <a:pt x="89382" y="1072629"/>
                  </a:moveTo>
                  <a:lnTo>
                    <a:pt x="44691" y="1072629"/>
                  </a:lnTo>
                  <a:lnTo>
                    <a:pt x="44691" y="1117320"/>
                  </a:lnTo>
                  <a:lnTo>
                    <a:pt x="89382" y="1117320"/>
                  </a:lnTo>
                  <a:lnTo>
                    <a:pt x="89382" y="1072629"/>
                  </a:lnTo>
                  <a:close/>
                </a:path>
                <a:path w="89534" h="1117600">
                  <a:moveTo>
                    <a:pt x="89382" y="983246"/>
                  </a:moveTo>
                  <a:lnTo>
                    <a:pt x="44691" y="983246"/>
                  </a:lnTo>
                  <a:lnTo>
                    <a:pt x="44691" y="938555"/>
                  </a:lnTo>
                  <a:lnTo>
                    <a:pt x="0" y="938555"/>
                  </a:lnTo>
                  <a:lnTo>
                    <a:pt x="0" y="1027938"/>
                  </a:lnTo>
                  <a:lnTo>
                    <a:pt x="44691" y="1027938"/>
                  </a:lnTo>
                  <a:lnTo>
                    <a:pt x="89382" y="1027938"/>
                  </a:lnTo>
                  <a:lnTo>
                    <a:pt x="89382" y="983246"/>
                  </a:lnTo>
                  <a:close/>
                </a:path>
                <a:path w="89534" h="1117600">
                  <a:moveTo>
                    <a:pt x="89382" y="893864"/>
                  </a:moveTo>
                  <a:lnTo>
                    <a:pt x="44691" y="893864"/>
                  </a:lnTo>
                  <a:lnTo>
                    <a:pt x="44691" y="938555"/>
                  </a:lnTo>
                  <a:lnTo>
                    <a:pt x="89382" y="938555"/>
                  </a:lnTo>
                  <a:lnTo>
                    <a:pt x="89382" y="893864"/>
                  </a:lnTo>
                  <a:close/>
                </a:path>
                <a:path w="89534" h="1117600">
                  <a:moveTo>
                    <a:pt x="89382" y="759777"/>
                  </a:moveTo>
                  <a:lnTo>
                    <a:pt x="44691" y="759777"/>
                  </a:lnTo>
                  <a:lnTo>
                    <a:pt x="44691" y="849172"/>
                  </a:lnTo>
                  <a:lnTo>
                    <a:pt x="89382" y="849172"/>
                  </a:lnTo>
                  <a:lnTo>
                    <a:pt x="89382" y="759777"/>
                  </a:lnTo>
                  <a:close/>
                </a:path>
                <a:path w="89534" h="1117600">
                  <a:moveTo>
                    <a:pt x="89382" y="536321"/>
                  </a:moveTo>
                  <a:lnTo>
                    <a:pt x="44691" y="536321"/>
                  </a:lnTo>
                  <a:lnTo>
                    <a:pt x="44691" y="581012"/>
                  </a:lnTo>
                  <a:lnTo>
                    <a:pt x="0" y="581012"/>
                  </a:lnTo>
                  <a:lnTo>
                    <a:pt x="0" y="625703"/>
                  </a:lnTo>
                  <a:lnTo>
                    <a:pt x="44691" y="625703"/>
                  </a:lnTo>
                  <a:lnTo>
                    <a:pt x="44691" y="670394"/>
                  </a:lnTo>
                  <a:lnTo>
                    <a:pt x="89382" y="670394"/>
                  </a:lnTo>
                  <a:lnTo>
                    <a:pt x="89382" y="536321"/>
                  </a:lnTo>
                  <a:close/>
                </a:path>
                <a:path w="89534" h="1117600">
                  <a:moveTo>
                    <a:pt x="89382" y="357543"/>
                  </a:moveTo>
                  <a:lnTo>
                    <a:pt x="44691" y="357543"/>
                  </a:lnTo>
                  <a:lnTo>
                    <a:pt x="44691" y="402234"/>
                  </a:lnTo>
                  <a:lnTo>
                    <a:pt x="0" y="402234"/>
                  </a:lnTo>
                  <a:lnTo>
                    <a:pt x="0" y="446925"/>
                  </a:lnTo>
                  <a:lnTo>
                    <a:pt x="44691" y="446925"/>
                  </a:lnTo>
                  <a:lnTo>
                    <a:pt x="44691" y="491617"/>
                  </a:lnTo>
                  <a:lnTo>
                    <a:pt x="89382" y="491617"/>
                  </a:lnTo>
                  <a:lnTo>
                    <a:pt x="89382" y="357543"/>
                  </a:lnTo>
                  <a:close/>
                </a:path>
                <a:path w="89534" h="1117600">
                  <a:moveTo>
                    <a:pt x="89382" y="0"/>
                  </a:moveTo>
                  <a:lnTo>
                    <a:pt x="44691" y="0"/>
                  </a:lnTo>
                  <a:lnTo>
                    <a:pt x="44691" y="268160"/>
                  </a:lnTo>
                  <a:lnTo>
                    <a:pt x="0" y="268160"/>
                  </a:lnTo>
                  <a:lnTo>
                    <a:pt x="0" y="312851"/>
                  </a:lnTo>
                  <a:lnTo>
                    <a:pt x="44691" y="312851"/>
                  </a:lnTo>
                  <a:lnTo>
                    <a:pt x="89382" y="312851"/>
                  </a:lnTo>
                  <a:lnTo>
                    <a:pt x="89382" y="268160"/>
                  </a:lnTo>
                  <a:lnTo>
                    <a:pt x="89382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15771724" y="12649567"/>
            <a:ext cx="134620" cy="45085"/>
          </a:xfrm>
          <a:custGeom>
            <a:avLst/>
            <a:gdLst/>
            <a:ahLst/>
            <a:cxnLst/>
            <a:rect l="l" t="t" r="r" b="b"/>
            <a:pathLst>
              <a:path w="134619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  <a:path w="134619" h="45084">
                <a:moveTo>
                  <a:pt x="134086" y="0"/>
                </a:moveTo>
                <a:lnTo>
                  <a:pt x="89395" y="0"/>
                </a:lnTo>
                <a:lnTo>
                  <a:pt x="89395" y="44691"/>
                </a:lnTo>
                <a:lnTo>
                  <a:pt x="134086" y="44691"/>
                </a:lnTo>
                <a:lnTo>
                  <a:pt x="134086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771724" y="12738950"/>
            <a:ext cx="89535" cy="45085"/>
          </a:xfrm>
          <a:custGeom>
            <a:avLst/>
            <a:gdLst/>
            <a:ahLst/>
            <a:cxnLst/>
            <a:rect l="l" t="t" r="r" b="b"/>
            <a:pathLst>
              <a:path w="89534" h="45084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44691"/>
                </a:lnTo>
                <a:lnTo>
                  <a:pt x="44691" y="44691"/>
                </a:lnTo>
                <a:lnTo>
                  <a:pt x="89382" y="44691"/>
                </a:lnTo>
                <a:lnTo>
                  <a:pt x="89382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771724" y="12828332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5" h="313055">
                <a:moveTo>
                  <a:pt x="89382" y="0"/>
                </a:moveTo>
                <a:lnTo>
                  <a:pt x="44691" y="0"/>
                </a:lnTo>
                <a:lnTo>
                  <a:pt x="0" y="0"/>
                </a:lnTo>
                <a:lnTo>
                  <a:pt x="0" y="89395"/>
                </a:lnTo>
                <a:lnTo>
                  <a:pt x="0" y="223469"/>
                </a:lnTo>
                <a:lnTo>
                  <a:pt x="0" y="312851"/>
                </a:lnTo>
                <a:lnTo>
                  <a:pt x="44691" y="312851"/>
                </a:lnTo>
                <a:lnTo>
                  <a:pt x="89382" y="312851"/>
                </a:lnTo>
                <a:lnTo>
                  <a:pt x="89382" y="268160"/>
                </a:lnTo>
                <a:lnTo>
                  <a:pt x="44691" y="268160"/>
                </a:lnTo>
                <a:lnTo>
                  <a:pt x="44691" y="223469"/>
                </a:lnTo>
                <a:lnTo>
                  <a:pt x="44691" y="89395"/>
                </a:lnTo>
                <a:lnTo>
                  <a:pt x="44691" y="44704"/>
                </a:lnTo>
                <a:lnTo>
                  <a:pt x="89382" y="44704"/>
                </a:lnTo>
                <a:lnTo>
                  <a:pt x="89382" y="0"/>
                </a:lnTo>
                <a:close/>
              </a:path>
              <a:path w="313055" h="313055">
                <a:moveTo>
                  <a:pt x="223469" y="89395"/>
                </a:moveTo>
                <a:lnTo>
                  <a:pt x="178777" y="89395"/>
                </a:lnTo>
                <a:lnTo>
                  <a:pt x="134086" y="89395"/>
                </a:lnTo>
                <a:lnTo>
                  <a:pt x="89395" y="89395"/>
                </a:lnTo>
                <a:lnTo>
                  <a:pt x="89395" y="223469"/>
                </a:lnTo>
                <a:lnTo>
                  <a:pt x="134086" y="223469"/>
                </a:lnTo>
                <a:lnTo>
                  <a:pt x="178777" y="223469"/>
                </a:lnTo>
                <a:lnTo>
                  <a:pt x="223469" y="223469"/>
                </a:lnTo>
                <a:lnTo>
                  <a:pt x="223469" y="89395"/>
                </a:lnTo>
                <a:close/>
              </a:path>
              <a:path w="313055" h="313055">
                <a:moveTo>
                  <a:pt x="312851" y="0"/>
                </a:moveTo>
                <a:lnTo>
                  <a:pt x="312851" y="0"/>
                </a:lnTo>
                <a:lnTo>
                  <a:pt x="89395" y="0"/>
                </a:lnTo>
                <a:lnTo>
                  <a:pt x="89395" y="44704"/>
                </a:lnTo>
                <a:lnTo>
                  <a:pt x="134086" y="44704"/>
                </a:lnTo>
                <a:lnTo>
                  <a:pt x="178777" y="44704"/>
                </a:lnTo>
                <a:lnTo>
                  <a:pt x="223469" y="44704"/>
                </a:lnTo>
                <a:lnTo>
                  <a:pt x="268160" y="44704"/>
                </a:lnTo>
                <a:lnTo>
                  <a:pt x="268160" y="89395"/>
                </a:lnTo>
                <a:lnTo>
                  <a:pt x="268160" y="223469"/>
                </a:lnTo>
                <a:lnTo>
                  <a:pt x="268160" y="268160"/>
                </a:lnTo>
                <a:lnTo>
                  <a:pt x="223469" y="268160"/>
                </a:lnTo>
                <a:lnTo>
                  <a:pt x="178777" y="268160"/>
                </a:lnTo>
                <a:lnTo>
                  <a:pt x="134086" y="268160"/>
                </a:lnTo>
                <a:lnTo>
                  <a:pt x="89395" y="268160"/>
                </a:lnTo>
                <a:lnTo>
                  <a:pt x="89395" y="312851"/>
                </a:lnTo>
                <a:lnTo>
                  <a:pt x="312851" y="312851"/>
                </a:lnTo>
                <a:lnTo>
                  <a:pt x="312851" y="223469"/>
                </a:lnTo>
                <a:lnTo>
                  <a:pt x="312851" y="89395"/>
                </a:lnTo>
                <a:lnTo>
                  <a:pt x="312851" y="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49314" y="9578910"/>
            <a:ext cx="1609911" cy="1920548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53997" y="11708143"/>
            <a:ext cx="1795310" cy="117223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07570" y="12970620"/>
            <a:ext cx="1688613" cy="228587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11374099" y="14012090"/>
            <a:ext cx="5525770" cy="299148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309"/>
              </a:spcBef>
            </a:pPr>
            <a:r>
              <a:rPr sz="1800" b="1" spc="20" dirty="0">
                <a:solidFill>
                  <a:srgbClr val="1D1D1B"/>
                </a:solidFill>
                <a:latin typeface="Arial"/>
                <a:cs typeface="Arial"/>
              </a:rPr>
              <a:t>ERASMUS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+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1D1D1B"/>
                </a:solidFill>
                <a:latin typeface="Arial"/>
                <a:cs typeface="Arial"/>
              </a:rPr>
              <a:t>“H2O!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D1D1B"/>
                </a:solidFill>
                <a:latin typeface="Arial"/>
                <a:cs typeface="Arial"/>
              </a:rPr>
              <a:t>Key</a:t>
            </a:r>
            <a:r>
              <a:rPr sz="1800" b="1" spc="-9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1D1D1B"/>
                </a:solidFill>
                <a:latin typeface="Arial"/>
                <a:cs typeface="Arial"/>
              </a:rPr>
              <a:t>2:</a:t>
            </a:r>
            <a:r>
              <a:rPr sz="1800" b="1" spc="-5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1D1D1B"/>
                </a:solidFill>
                <a:latin typeface="Arial"/>
                <a:cs typeface="Arial"/>
              </a:rPr>
              <a:t>Strategic</a:t>
            </a:r>
            <a:r>
              <a:rPr sz="1800" b="1" spc="-60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1D1D1B"/>
                </a:solidFill>
                <a:latin typeface="Arial"/>
                <a:cs typeface="Arial"/>
              </a:rPr>
              <a:t>Partnerships”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64"/>
              </a:lnSpc>
            </a:pPr>
            <a:r>
              <a:rPr sz="1650" spc="25" dirty="0">
                <a:solidFill>
                  <a:srgbClr val="1D1D1B"/>
                </a:solidFill>
                <a:latin typeface="Trebuchet MS"/>
                <a:cs typeface="Trebuchet MS"/>
              </a:rPr>
              <a:t>Ag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r</a:t>
            </a:r>
            <a:r>
              <a:rPr sz="1650" spc="-60" dirty="0">
                <a:solidFill>
                  <a:srgbClr val="1D1D1B"/>
                </a:solidFill>
                <a:latin typeface="Trebuchet MS"/>
                <a:cs typeface="Trebuchet MS"/>
              </a:rPr>
              <a:t>eeme</a:t>
            </a:r>
            <a:r>
              <a:rPr sz="1650" spc="-65" dirty="0">
                <a:solidFill>
                  <a:srgbClr val="1D1D1B"/>
                </a:solidFill>
                <a:latin typeface="Trebuchet MS"/>
                <a:cs typeface="Trebuchet MS"/>
              </a:rPr>
              <a:t>n</a:t>
            </a:r>
            <a:r>
              <a:rPr sz="1650" spc="5" dirty="0">
                <a:solidFill>
                  <a:srgbClr val="1D1D1B"/>
                </a:solidFill>
                <a:latin typeface="Trebuchet MS"/>
                <a:cs typeface="Trebuchet MS"/>
              </a:rPr>
              <a:t>t</a:t>
            </a:r>
            <a:r>
              <a:rPr sz="1650" spc="-130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Number: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60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5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45" dirty="0">
                <a:solidFill>
                  <a:srgbClr val="1D1D1B"/>
                </a:solidFill>
                <a:latin typeface="Trebuchet MS"/>
                <a:cs typeface="Trebuchet MS"/>
              </a:rPr>
              <a:t>2</a:t>
            </a:r>
            <a:r>
              <a:rPr sz="1650" spc="-140" dirty="0">
                <a:solidFill>
                  <a:srgbClr val="1D1D1B"/>
                </a:solidFill>
                <a:latin typeface="Trebuchet MS"/>
                <a:cs typeface="Trebuchet MS"/>
              </a:rPr>
              <a:t>1</a:t>
            </a:r>
            <a:r>
              <a:rPr sz="1650" spc="-170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-120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125" dirty="0">
                <a:solidFill>
                  <a:srgbClr val="1D1D1B"/>
                </a:solidFill>
                <a:latin typeface="Trebuchet MS"/>
                <a:cs typeface="Trebuchet MS"/>
              </a:rPr>
              <a:t> </a:t>
            </a:r>
            <a:r>
              <a:rPr sz="1650" spc="75" dirty="0">
                <a:solidFill>
                  <a:srgbClr val="1D1D1B"/>
                </a:solidFill>
                <a:latin typeface="Trebuchet MS"/>
                <a:cs typeface="Trebuchet MS"/>
              </a:rPr>
              <a:t>FR0</a:t>
            </a:r>
            <a:r>
              <a:rPr sz="1650" spc="-55" dirty="0">
                <a:solidFill>
                  <a:srgbClr val="1D1D1B"/>
                </a:solidFill>
                <a:latin typeface="Trebuchet MS"/>
                <a:cs typeface="Trebuchet MS"/>
              </a:rPr>
              <a:t>1-</a:t>
            </a:r>
            <a:r>
              <a:rPr sz="1650" spc="-80" dirty="0">
                <a:solidFill>
                  <a:srgbClr val="1D1D1B"/>
                </a:solidFill>
                <a:latin typeface="Trebuchet MS"/>
                <a:cs typeface="Trebuchet MS"/>
              </a:rPr>
              <a:t>K</a:t>
            </a:r>
            <a:r>
              <a:rPr sz="1650" spc="30" dirty="0">
                <a:solidFill>
                  <a:srgbClr val="1D1D1B"/>
                </a:solidFill>
                <a:latin typeface="Trebuchet MS"/>
                <a:cs typeface="Trebuchet MS"/>
              </a:rPr>
              <a:t>A220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-</a:t>
            </a:r>
            <a:r>
              <a:rPr sz="1650" spc="175" dirty="0">
                <a:solidFill>
                  <a:srgbClr val="1D1D1B"/>
                </a:solidFill>
                <a:latin typeface="Trebuchet MS"/>
                <a:cs typeface="Trebuchet MS"/>
              </a:rPr>
              <a:t>S</a:t>
            </a:r>
            <a:r>
              <a:rPr sz="1650" spc="114" dirty="0">
                <a:solidFill>
                  <a:srgbClr val="1D1D1B"/>
                </a:solidFill>
                <a:latin typeface="Trebuchet MS"/>
                <a:cs typeface="Trebuchet MS"/>
              </a:rPr>
              <a:t>CH-000</a:t>
            </a:r>
            <a:r>
              <a:rPr sz="1650" spc="105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35" dirty="0">
                <a:solidFill>
                  <a:srgbClr val="1D1D1B"/>
                </a:solidFill>
                <a:latin typeface="Trebuchet MS"/>
                <a:cs typeface="Trebuchet MS"/>
              </a:rPr>
              <a:t>3</a:t>
            </a:r>
            <a:r>
              <a:rPr sz="1650" spc="15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20" dirty="0">
                <a:solidFill>
                  <a:srgbClr val="1D1D1B"/>
                </a:solidFill>
                <a:latin typeface="Trebuchet MS"/>
                <a:cs typeface="Trebuchet MS"/>
              </a:rPr>
              <a:t>4</a:t>
            </a:r>
            <a:r>
              <a:rPr sz="1650" spc="-95" dirty="0">
                <a:solidFill>
                  <a:srgbClr val="1D1D1B"/>
                </a:solidFill>
                <a:latin typeface="Trebuchet MS"/>
                <a:cs typeface="Trebuchet MS"/>
              </a:rPr>
              <a:t>7</a:t>
            </a:r>
            <a:r>
              <a:rPr sz="1650" spc="140" dirty="0">
                <a:solidFill>
                  <a:srgbClr val="1D1D1B"/>
                </a:solidFill>
                <a:latin typeface="Trebuchet MS"/>
                <a:cs typeface="Trebuchet MS"/>
              </a:rPr>
              <a:t>0</a:t>
            </a:r>
            <a:r>
              <a:rPr sz="1650" spc="-15" dirty="0">
                <a:solidFill>
                  <a:srgbClr val="1D1D1B"/>
                </a:solidFill>
                <a:latin typeface="Trebuchet MS"/>
                <a:cs typeface="Trebuchet MS"/>
              </a:rPr>
              <a:t>)</a:t>
            </a:r>
            <a:endParaRPr sz="1650">
              <a:latin typeface="Trebuchet MS"/>
              <a:cs typeface="Trebuchet MS"/>
            </a:endParaRPr>
          </a:p>
          <a:p>
            <a:pPr marL="35560" marR="5080">
              <a:lnSpc>
                <a:spcPct val="100000"/>
              </a:lnSpc>
              <a:spcBef>
                <a:spcPts val="615"/>
              </a:spcBef>
            </a:pP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Στα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πλαίσια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του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προγράμματος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το 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Παράρτημα </a:t>
            </a:r>
            <a:r>
              <a:rPr sz="1900" spc="-62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6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ερκ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νης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70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6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ρ</a:t>
            </a:r>
            <a:r>
              <a:rPr sz="1900" spc="-21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τη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μα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θ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έ</a:t>
            </a:r>
            <a:r>
              <a:rPr sz="1900" spc="-30" dirty="0">
                <a:solidFill>
                  <a:srgbClr val="1D1D1B"/>
                </a:solidFill>
                <a:latin typeface="Arial Black"/>
                <a:cs typeface="Arial Black"/>
              </a:rPr>
              <a:t>ς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ου  </a:t>
            </a:r>
            <a:r>
              <a:rPr sz="1900" spc="-114" dirty="0">
                <a:solidFill>
                  <a:srgbClr val="1D1D1B"/>
                </a:solidFill>
                <a:latin typeface="Arial Black"/>
                <a:cs typeface="Arial Black"/>
              </a:rPr>
              <a:t>2</a:t>
            </a:r>
            <a:r>
              <a:rPr sz="1650" spc="-172" baseline="32828" dirty="0">
                <a:solidFill>
                  <a:srgbClr val="1D1D1B"/>
                </a:solidFill>
                <a:latin typeface="Arial Black"/>
                <a:cs typeface="Arial Black"/>
              </a:rPr>
              <a:t>ου</a:t>
            </a:r>
            <a:r>
              <a:rPr sz="1650" spc="-165" baseline="32828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Δημοτικού 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Σχολείου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Ηράκλειας </a:t>
            </a:r>
            <a:r>
              <a:rPr sz="1900" i="1" spc="35" dirty="0">
                <a:solidFill>
                  <a:srgbClr val="1D1D1B"/>
                </a:solidFill>
                <a:latin typeface="Arial"/>
                <a:cs typeface="Arial"/>
              </a:rPr>
              <a:t>(Υπεύθυνες: </a:t>
            </a:r>
            <a:r>
              <a:rPr sz="1900" i="1" spc="-51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Καλλιόπη </a:t>
            </a:r>
            <a:r>
              <a:rPr sz="1900" i="1" spc="85" dirty="0">
                <a:solidFill>
                  <a:srgbClr val="1D1D1B"/>
                </a:solidFill>
                <a:latin typeface="Arial"/>
                <a:cs typeface="Arial"/>
              </a:rPr>
              <a:t>Κωνσταντίνου,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Σταματούλα </a:t>
            </a:r>
            <a:r>
              <a:rPr sz="1900" i="1" spc="14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Μακρ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υ</a:t>
            </a:r>
            <a:r>
              <a:rPr sz="1900" i="1" spc="-45" dirty="0">
                <a:solidFill>
                  <a:srgbClr val="1D1D1B"/>
                </a:solidFill>
                <a:latin typeface="Arial"/>
                <a:cs typeface="Arial"/>
              </a:rPr>
              <a:t>π</a:t>
            </a:r>
            <a:r>
              <a:rPr sz="1900" i="1" spc="50" dirty="0">
                <a:solidFill>
                  <a:srgbClr val="1D1D1B"/>
                </a:solidFill>
                <a:latin typeface="Arial"/>
                <a:cs typeface="Arial"/>
              </a:rPr>
              <a:t>ού</a:t>
            </a:r>
            <a:r>
              <a:rPr sz="1900" i="1" spc="-40" dirty="0">
                <a:solidFill>
                  <a:srgbClr val="1D1D1B"/>
                </a:solidFill>
                <a:latin typeface="Arial"/>
                <a:cs typeface="Arial"/>
              </a:rPr>
              <a:t>λ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ι</a:t>
            </a:r>
            <a:r>
              <a:rPr sz="1900" i="1" spc="55" dirty="0">
                <a:solidFill>
                  <a:srgbClr val="1D1D1B"/>
                </a:solidFill>
                <a:latin typeface="Arial"/>
                <a:cs typeface="Arial"/>
              </a:rPr>
              <a:t>α,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140" dirty="0">
                <a:solidFill>
                  <a:srgbClr val="1D1D1B"/>
                </a:solidFill>
                <a:latin typeface="Arial"/>
                <a:cs typeface="Arial"/>
              </a:rPr>
              <a:t>Αι</a:t>
            </a:r>
            <a:r>
              <a:rPr sz="1900" i="1" spc="135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55" dirty="0">
                <a:solidFill>
                  <a:srgbClr val="1D1D1B"/>
                </a:solidFill>
                <a:latin typeface="Arial"/>
                <a:cs typeface="Arial"/>
              </a:rPr>
              <a:t>α</a:t>
            </a:r>
            <a:r>
              <a:rPr sz="1900" i="1" spc="300" dirty="0">
                <a:solidFill>
                  <a:srgbClr val="1D1D1B"/>
                </a:solidFill>
                <a:latin typeface="Arial"/>
                <a:cs typeface="Arial"/>
              </a:rPr>
              <a:t>τ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ε</a:t>
            </a:r>
            <a:r>
              <a:rPr sz="1900" i="1" spc="95" dirty="0">
                <a:solidFill>
                  <a:srgbClr val="1D1D1B"/>
                </a:solidFill>
                <a:latin typeface="Arial"/>
                <a:cs typeface="Arial"/>
              </a:rPr>
              <a:t>ρ</a:t>
            </a:r>
            <a:r>
              <a:rPr sz="1900" i="1" spc="110" dirty="0">
                <a:solidFill>
                  <a:srgbClr val="1D1D1B"/>
                </a:solidFill>
                <a:latin typeface="Arial"/>
                <a:cs typeface="Arial"/>
              </a:rPr>
              <a:t>ί</a:t>
            </a:r>
            <a:r>
              <a:rPr sz="1900" i="1" spc="270" dirty="0">
                <a:solidFill>
                  <a:srgbClr val="1D1D1B"/>
                </a:solidFill>
                <a:latin typeface="Arial"/>
                <a:cs typeface="Arial"/>
              </a:rPr>
              <a:t>ν</a:t>
            </a:r>
            <a:r>
              <a:rPr sz="1900" i="1" spc="185" dirty="0">
                <a:solidFill>
                  <a:srgbClr val="1D1D1B"/>
                </a:solidFill>
                <a:latin typeface="Arial"/>
                <a:cs typeface="Arial"/>
              </a:rPr>
              <a:t>η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i="1" spc="75" dirty="0">
                <a:solidFill>
                  <a:srgbClr val="1D1D1B"/>
                </a:solidFill>
                <a:latin typeface="Arial"/>
                <a:cs typeface="Arial"/>
              </a:rPr>
              <a:t>Σ</a:t>
            </a:r>
            <a:r>
              <a:rPr sz="1900" i="1" spc="40" dirty="0">
                <a:solidFill>
                  <a:srgbClr val="1D1D1B"/>
                </a:solidFill>
                <a:latin typeface="Arial"/>
                <a:cs typeface="Arial"/>
              </a:rPr>
              <a:t>ύ</a:t>
            </a:r>
            <a:r>
              <a:rPr sz="1900" i="1" spc="20" dirty="0">
                <a:solidFill>
                  <a:srgbClr val="1D1D1B"/>
                </a:solidFill>
                <a:latin typeface="Arial"/>
                <a:cs typeface="Arial"/>
              </a:rPr>
              <a:t>κ</a:t>
            </a:r>
            <a:r>
              <a:rPr sz="1900" i="1" spc="130" dirty="0">
                <a:solidFill>
                  <a:srgbClr val="1D1D1B"/>
                </a:solidFill>
                <a:latin typeface="Arial"/>
                <a:cs typeface="Arial"/>
              </a:rPr>
              <a:t>α)</a:t>
            </a:r>
            <a:r>
              <a:rPr sz="1900" i="1" spc="-25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γ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τη  </a:t>
            </a:r>
            <a:r>
              <a:rPr sz="1900" spc="-85" dirty="0">
                <a:solidFill>
                  <a:srgbClr val="1D1D1B"/>
                </a:solidFill>
                <a:latin typeface="Arial Black"/>
                <a:cs typeface="Arial Black"/>
              </a:rPr>
              <a:t>δημιουργία 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και 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κατασκευή 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πινακίδων </a:t>
            </a:r>
            <a:r>
              <a:rPr sz="1900" spc="-70" dirty="0">
                <a:solidFill>
                  <a:srgbClr val="1D1D1B"/>
                </a:solidFill>
                <a:latin typeface="Arial Black"/>
                <a:cs typeface="Arial Black"/>
              </a:rPr>
              <a:t>με </a:t>
            </a:r>
            <a:r>
              <a:rPr sz="1900" spc="-6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95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αρακτηρι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1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κ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ά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25" dirty="0">
                <a:solidFill>
                  <a:srgbClr val="1D1D1B"/>
                </a:solidFill>
                <a:latin typeface="Arial Black"/>
                <a:cs typeface="Arial Black"/>
              </a:rPr>
              <a:t>ε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ί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δ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3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της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35" dirty="0">
                <a:solidFill>
                  <a:srgbClr val="1D1D1B"/>
                </a:solidFill>
                <a:latin typeface="Arial Black"/>
                <a:cs typeface="Arial Black"/>
              </a:rPr>
              <a:t>β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50" dirty="0">
                <a:solidFill>
                  <a:srgbClr val="1D1D1B"/>
                </a:solidFill>
                <a:latin typeface="Arial Black"/>
                <a:cs typeface="Arial Black"/>
              </a:rPr>
              <a:t>οικ</a:t>
            </a:r>
            <a:r>
              <a:rPr sz="1900" spc="-5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λ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ό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7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τας</a:t>
            </a:r>
            <a:endParaRPr sz="1900">
              <a:latin typeface="Arial Black"/>
              <a:cs typeface="Arial Black"/>
            </a:endParaRPr>
          </a:p>
          <a:p>
            <a:pPr marL="35560">
              <a:lnSpc>
                <a:spcPct val="100000"/>
              </a:lnSpc>
            </a:pP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120" dirty="0">
                <a:solidFill>
                  <a:srgbClr val="1D1D1B"/>
                </a:solidFill>
                <a:latin typeface="Arial Black"/>
                <a:cs typeface="Arial Black"/>
              </a:rPr>
              <a:t>υ</a:t>
            </a:r>
            <a:r>
              <a:rPr sz="1900" spc="-12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00" dirty="0">
                <a:solidFill>
                  <a:srgbClr val="1D1D1B"/>
                </a:solidFill>
                <a:latin typeface="Arial Black"/>
                <a:cs typeface="Arial Black"/>
              </a:rPr>
              <a:t>α</a:t>
            </a:r>
            <a:r>
              <a:rPr sz="1900" spc="-80" dirty="0">
                <a:solidFill>
                  <a:srgbClr val="1D1D1B"/>
                </a:solidFill>
                <a:latin typeface="Arial Black"/>
                <a:cs typeface="Arial Black"/>
              </a:rPr>
              <a:t>παν</a:t>
            </a:r>
            <a:r>
              <a:rPr sz="1900" spc="-9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360" dirty="0">
                <a:solidFill>
                  <a:srgbClr val="1D1D1B"/>
                </a:solidFill>
                <a:latin typeface="Arial Black"/>
                <a:cs typeface="Arial Black"/>
              </a:rPr>
              <a:t>ώ</a:t>
            </a:r>
            <a:r>
              <a:rPr sz="1900" spc="-25" dirty="0">
                <a:solidFill>
                  <a:srgbClr val="1D1D1B"/>
                </a:solidFill>
                <a:latin typeface="Arial Black"/>
                <a:cs typeface="Arial Black"/>
              </a:rPr>
              <a:t>νται</a:t>
            </a:r>
            <a:r>
              <a:rPr sz="1900" spc="-140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185" dirty="0">
                <a:solidFill>
                  <a:srgbClr val="1D1D1B"/>
                </a:solidFill>
                <a:latin typeface="Arial Black"/>
                <a:cs typeface="Arial Black"/>
              </a:rPr>
              <a:t>σ</a:t>
            </a:r>
            <a:r>
              <a:rPr sz="1900" spc="-20" dirty="0">
                <a:solidFill>
                  <a:srgbClr val="1D1D1B"/>
                </a:solidFill>
                <a:latin typeface="Arial Black"/>
                <a:cs typeface="Arial Black"/>
              </a:rPr>
              <a:t>τ</a:t>
            </a:r>
            <a:r>
              <a:rPr sz="1900" spc="-45" dirty="0">
                <a:solidFill>
                  <a:srgbClr val="1D1D1B"/>
                </a:solidFill>
                <a:latin typeface="Arial Black"/>
                <a:cs typeface="Arial Black"/>
              </a:rPr>
              <a:t>η</a:t>
            </a:r>
            <a:r>
              <a:rPr sz="1900" spc="-155" dirty="0">
                <a:solidFill>
                  <a:srgbClr val="1D1D1B"/>
                </a:solidFill>
                <a:latin typeface="Arial Black"/>
                <a:cs typeface="Arial Black"/>
              </a:rPr>
              <a:t>ν</a:t>
            </a:r>
            <a:r>
              <a:rPr sz="1900" spc="-145" dirty="0">
                <a:solidFill>
                  <a:srgbClr val="1D1D1B"/>
                </a:solidFill>
                <a:latin typeface="Arial Black"/>
                <a:cs typeface="Arial Black"/>
              </a:rPr>
              <a:t> </a:t>
            </a:r>
            <a:r>
              <a:rPr sz="1900" spc="-95" dirty="0">
                <a:solidFill>
                  <a:srgbClr val="1D1D1B"/>
                </a:solidFill>
                <a:latin typeface="Arial Black"/>
                <a:cs typeface="Arial Black"/>
              </a:rPr>
              <a:t>π</a:t>
            </a:r>
            <a:r>
              <a:rPr sz="1900" spc="-35" dirty="0">
                <a:solidFill>
                  <a:srgbClr val="1D1D1B"/>
                </a:solidFill>
                <a:latin typeface="Arial Black"/>
                <a:cs typeface="Arial Black"/>
              </a:rPr>
              <a:t>ερ</a:t>
            </a:r>
            <a:r>
              <a:rPr sz="1900" spc="-60" dirty="0">
                <a:solidFill>
                  <a:srgbClr val="1D1D1B"/>
                </a:solidFill>
                <a:latin typeface="Arial Black"/>
                <a:cs typeface="Arial Black"/>
              </a:rPr>
              <a:t>ι</a:t>
            </a:r>
            <a:r>
              <a:rPr sz="1900" spc="-130" dirty="0">
                <a:solidFill>
                  <a:srgbClr val="1D1D1B"/>
                </a:solidFill>
                <a:latin typeface="Arial Black"/>
                <a:cs typeface="Arial Black"/>
              </a:rPr>
              <a:t>ο</a:t>
            </a:r>
            <a:r>
              <a:rPr sz="1900" spc="-229" dirty="0">
                <a:solidFill>
                  <a:srgbClr val="1D1D1B"/>
                </a:solidFill>
                <a:latin typeface="Arial Black"/>
                <a:cs typeface="Arial Black"/>
              </a:rPr>
              <a:t>χ</a:t>
            </a:r>
            <a:r>
              <a:rPr sz="1900" spc="-105" dirty="0">
                <a:solidFill>
                  <a:srgbClr val="1D1D1B"/>
                </a:solidFill>
                <a:latin typeface="Arial Black"/>
                <a:cs typeface="Arial Black"/>
              </a:rPr>
              <a:t>ή.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199205" y="15150698"/>
            <a:ext cx="2611755" cy="62547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9"/>
              </a:spcBef>
            </a:pPr>
            <a:r>
              <a:rPr sz="1800" b="1" dirty="0">
                <a:solidFill>
                  <a:srgbClr val="1D1D1B"/>
                </a:solidFill>
                <a:latin typeface="Arial"/>
                <a:cs typeface="Arial"/>
              </a:rPr>
              <a:t>2</a:t>
            </a:r>
            <a:r>
              <a:rPr sz="1575" b="1" baseline="31746" dirty="0">
                <a:solidFill>
                  <a:srgbClr val="1D1D1B"/>
                </a:solidFill>
                <a:latin typeface="Arial"/>
                <a:cs typeface="Arial"/>
              </a:rPr>
              <a:t>o</a:t>
            </a:r>
            <a:r>
              <a:rPr sz="1575" b="1" spc="127" baseline="31746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30" dirty="0">
                <a:solidFill>
                  <a:srgbClr val="1D1D1B"/>
                </a:solidFill>
                <a:latin typeface="Arial"/>
                <a:cs typeface="Arial"/>
              </a:rPr>
              <a:t>ΔΗΜΟΤΙΚΟΣΧΟΛΕΙΟ </a:t>
            </a:r>
            <a:r>
              <a:rPr sz="1800" b="1" spc="-484" dirty="0">
                <a:solidFill>
                  <a:srgbClr val="1D1D1B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1D1D1B"/>
                </a:solidFill>
                <a:latin typeface="Arial"/>
                <a:cs typeface="Arial"/>
              </a:rPr>
              <a:t>ΗΡΑΚΛΕΙΑΣ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076947" y="15150698"/>
            <a:ext cx="1576705" cy="35115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1800" b="1" spc="-15" dirty="0">
                <a:solidFill>
                  <a:srgbClr val="1D1D1B"/>
                </a:solidFill>
                <a:latin typeface="Arial"/>
                <a:cs typeface="Arial"/>
              </a:rPr>
              <a:t>ΝΕΡΑΤΖΟΥΛΑ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1049</Words>
  <Application>Microsoft Office PowerPoint</Application>
  <PresentationFormat>Προσαρμογή</PresentationFormat>
  <Paragraphs>151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Office Theme</vt:lpstr>
      <vt:lpstr>ΠΑΡΑΡΤΗΜΑ ΚΕΡΚΙΝΗΣ- Ο.ΦΥ.ΠΕ.Κ.Α.   2ο Δημοτικό Σχολείο Ηράκλειας Σερρών</vt:lpstr>
      <vt:lpstr> Πινακίδες Βιοποικιλότητας</vt:lpstr>
      <vt:lpstr>Βίδρα Lutra lutra</vt:lpstr>
      <vt:lpstr>Νεροβούβαλος Bubalus bubalis</vt:lpstr>
      <vt:lpstr>Νεροβούβαλος Bubalus bubalis</vt:lpstr>
      <vt:lpstr>Φοινικόπτερο Phoenicopterus roseus</vt:lpstr>
      <vt:lpstr>Φοινικόπτερο Phoenicopterus roseus</vt:lpstr>
      <vt:lpstr>Χουλιαρομύτα Platalea leucorodia</vt:lpstr>
      <vt:lpstr>Χουλιαρομύτα Platalea leucorodia</vt:lpstr>
      <vt:lpstr>Μελισσοφάγος Merops apiaster</vt:lpstr>
      <vt:lpstr>Μελισσοφάγος Merops apiaster</vt:lpstr>
      <vt:lpstr>Νούφαρα</vt:lpstr>
      <vt:lpstr>Νανόχηνα Anser erythropus</vt:lpstr>
      <vt:lpstr>Σταχτοτσικνιάς Ardea cinerea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ΠΑΡΑΡΤΗΜΑ ΚΕΡΚΙΝΗΣ- Ο.ΦΥ.ΠΕ.Κ.Α.   2ο Δημοτικό Σχολείο Ηράκλειας Σερρών</dc:title>
  <dc:creator>ΑΛΕΞΑΝΔΡΟΣ</dc:creator>
  <cp:lastModifiedBy>ΑΛΕΞΑΝΔΡΟΣ</cp:lastModifiedBy>
  <cp:revision>2</cp:revision>
  <dcterms:created xsi:type="dcterms:W3CDTF">2024-03-19T07:21:37Z</dcterms:created>
  <dcterms:modified xsi:type="dcterms:W3CDTF">2024-03-19T13:06:25Z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2024-03-06T00:00:00Z</vt:filetime>
  </property>
  <property fmtid="{D5CDD505-2E9C-101B-9397-08002B2CF9AE}" pid="3" name="Creator">
    <vt:lpwstr>Adobe InDesign 19.2 (Windows)</vt:lpwstr>
  </property>
  <property fmtid="{D5CDD505-2E9C-101B-9397-08002B2CF9AE}" pid="4" name="LastSaved">
    <vt:filetime>2024-03-19T00:00:00Z</vt:filetime>
  </property>
</Properties>
</file>